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3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  <p:sldMasterId id="2147483799" r:id="rId2"/>
    <p:sldMasterId id="2147483882" r:id="rId3"/>
    <p:sldMasterId id="2147483965" r:id="rId4"/>
  </p:sldMasterIdLst>
  <p:notesMasterIdLst>
    <p:notesMasterId r:id="rId6"/>
  </p:notesMasterIdLst>
  <p:sldIdLst>
    <p:sldId id="298" r:id="rId5"/>
  </p:sldIdLst>
  <p:sldSz cx="12192000" cy="6858000"/>
  <p:notesSz cx="6858000" cy="9144000"/>
  <p:embeddedFontLst>
    <p:embeddedFont>
      <p:font typeface="Oslo Sans Office" panose="02000000000000000000" pitchFamily="2" charset="0"/>
      <p:regular r:id="rId7"/>
      <p:bold r:id="rId8"/>
      <p:italic r:id="rId9"/>
      <p:boldItalic r:id="rId1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d inn i Domenet" initials="Mii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FAE"/>
    <a:srgbClr val="6FE9FF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ys stil 2 - aks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ys stil 2 - aks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6" autoAdjust="0"/>
    <p:restoredTop sz="98329" autoAdjust="0"/>
  </p:normalViewPr>
  <p:slideViewPr>
    <p:cSldViewPr snapToGrid="0" snapToObjects="1" showGuides="1">
      <p:cViewPr>
        <p:scale>
          <a:sx n="70" d="100"/>
          <a:sy n="70" d="100"/>
        </p:scale>
        <p:origin x="-1363" y="-4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2D2A1-21A7-4155-96AF-A2FC7F78B3D8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b-NO"/>
        </a:p>
      </dgm:t>
    </dgm:pt>
    <dgm:pt modelId="{EAA44EF9-109F-40B0-843C-170C818450D2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Virksomhetsutvikling</a:t>
          </a:r>
        </a:p>
        <a:p>
          <a:r>
            <a:rPr lang="nb-NO" dirty="0" smtClean="0"/>
            <a:t>1 Seksjonsleder</a:t>
          </a:r>
          <a:endParaRPr lang="nb-NO" dirty="0"/>
        </a:p>
      </dgm:t>
    </dgm:pt>
    <dgm:pt modelId="{DB96DFAD-8E8E-44A3-A7B2-A527183CA8A1}" type="parTrans" cxnId="{09D2B31A-1F49-4559-AEE8-A854AE827E0F}">
      <dgm:prSet/>
      <dgm:spPr/>
      <dgm:t>
        <a:bodyPr/>
        <a:lstStyle/>
        <a:p>
          <a:endParaRPr lang="nb-NO"/>
        </a:p>
      </dgm:t>
    </dgm:pt>
    <dgm:pt modelId="{6258EBFF-ECE7-4AED-8011-04BCB67E01F4}" type="sibTrans" cxnId="{09D2B31A-1F49-4559-AEE8-A854AE827E0F}">
      <dgm:prSet/>
      <dgm:spPr/>
      <dgm:t>
        <a:bodyPr/>
        <a:lstStyle/>
        <a:p>
          <a:endParaRPr lang="nb-NO"/>
        </a:p>
      </dgm:t>
    </dgm:pt>
    <dgm:pt modelId="{8F90267A-9B00-4D49-B7B1-B135763E7528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Organisasjonsutvikling</a:t>
          </a:r>
        </a:p>
        <a:p>
          <a:r>
            <a:rPr lang="nb-NO" dirty="0" smtClean="0">
              <a:solidFill>
                <a:schemeClr val="tx1"/>
              </a:solidFill>
            </a:rPr>
            <a:t>1 Teamleder</a:t>
          </a:r>
          <a:endParaRPr lang="nb-NO" dirty="0">
            <a:solidFill>
              <a:schemeClr val="tx1"/>
            </a:solidFill>
          </a:endParaRPr>
        </a:p>
      </dgm:t>
    </dgm:pt>
    <dgm:pt modelId="{7C4F7A8F-29F4-4A5F-9E24-01DDF9990A72}" type="parTrans" cxnId="{8C32ABA8-62AC-4511-BD4B-12FB8536CA81}">
      <dgm:prSet/>
      <dgm:spPr/>
      <dgm:t>
        <a:bodyPr/>
        <a:lstStyle/>
        <a:p>
          <a:endParaRPr lang="nb-NO"/>
        </a:p>
      </dgm:t>
    </dgm:pt>
    <dgm:pt modelId="{E6132EFB-2B12-4363-80D7-5AF4D2BA714D}" type="sibTrans" cxnId="{8C32ABA8-62AC-4511-BD4B-12FB8536CA81}">
      <dgm:prSet/>
      <dgm:spPr/>
      <dgm:t>
        <a:bodyPr/>
        <a:lstStyle/>
        <a:p>
          <a:endParaRPr lang="nb-NO"/>
        </a:p>
      </dgm:t>
    </dgm:pt>
    <dgm:pt modelId="{EE2917BA-A585-43B0-B000-8A7FE888AE15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Anskaffelser og prosjektledelse</a:t>
          </a:r>
        </a:p>
        <a:p>
          <a:r>
            <a:rPr lang="nb-NO" dirty="0" smtClean="0">
              <a:solidFill>
                <a:schemeClr val="tx1"/>
              </a:solidFill>
            </a:rPr>
            <a:t>1 teamleder</a:t>
          </a:r>
          <a:endParaRPr lang="nb-NO" dirty="0">
            <a:solidFill>
              <a:schemeClr val="tx1"/>
            </a:solidFill>
          </a:endParaRPr>
        </a:p>
      </dgm:t>
    </dgm:pt>
    <dgm:pt modelId="{3CB17F1F-3168-45FF-9CA2-3B44B249B0C2}" type="parTrans" cxnId="{38E3AE51-4ABF-45FF-82DC-B43314176D83}">
      <dgm:prSet/>
      <dgm:spPr/>
      <dgm:t>
        <a:bodyPr/>
        <a:lstStyle/>
        <a:p>
          <a:endParaRPr lang="nb-NO"/>
        </a:p>
      </dgm:t>
    </dgm:pt>
    <dgm:pt modelId="{ED91D4A0-6140-4FCB-864E-3E97D651C5C0}" type="sibTrans" cxnId="{38E3AE51-4ABF-45FF-82DC-B43314176D83}">
      <dgm:prSet/>
      <dgm:spPr/>
      <dgm:t>
        <a:bodyPr/>
        <a:lstStyle/>
        <a:p>
          <a:endParaRPr lang="nb-NO"/>
        </a:p>
      </dgm:t>
    </dgm:pt>
    <dgm:pt modelId="{2F1598DE-A291-409E-81D8-F23A515F34DA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16 konsulenter og rådgivere</a:t>
          </a:r>
          <a:endParaRPr lang="nb-NO" dirty="0">
            <a:solidFill>
              <a:schemeClr val="tx1"/>
            </a:solidFill>
          </a:endParaRPr>
        </a:p>
      </dgm:t>
    </dgm:pt>
    <dgm:pt modelId="{CCF5507F-D000-4F4A-B96E-0EA522661822}" type="parTrans" cxnId="{D558F11F-B97A-4755-9162-30201703C476}">
      <dgm:prSet/>
      <dgm:spPr/>
      <dgm:t>
        <a:bodyPr/>
        <a:lstStyle/>
        <a:p>
          <a:endParaRPr lang="nb-NO"/>
        </a:p>
      </dgm:t>
    </dgm:pt>
    <dgm:pt modelId="{F185B4A9-0D3F-44CA-81B1-63DC3D63E72C}" type="sibTrans" cxnId="{D558F11F-B97A-4755-9162-30201703C476}">
      <dgm:prSet/>
      <dgm:spPr/>
      <dgm:t>
        <a:bodyPr/>
        <a:lstStyle/>
        <a:p>
          <a:endParaRPr lang="nb-NO"/>
        </a:p>
      </dgm:t>
    </dgm:pt>
    <dgm:pt modelId="{3FFC1C75-9806-463B-A8C4-66FE5700A263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Personalomstilling </a:t>
          </a:r>
        </a:p>
        <a:p>
          <a:r>
            <a:rPr lang="nb-NO" dirty="0" smtClean="0">
              <a:solidFill>
                <a:schemeClr val="tx1"/>
              </a:solidFill>
            </a:rPr>
            <a:t>1 teamleder</a:t>
          </a:r>
          <a:endParaRPr lang="nb-NO" dirty="0">
            <a:solidFill>
              <a:schemeClr val="tx1"/>
            </a:solidFill>
          </a:endParaRPr>
        </a:p>
      </dgm:t>
    </dgm:pt>
    <dgm:pt modelId="{19368EA6-AE74-4C15-8FA7-F8F116DB42A6}" type="sibTrans" cxnId="{D8FDAE3D-98A3-4E17-B0CB-3CB1DC47F6F3}">
      <dgm:prSet/>
      <dgm:spPr/>
      <dgm:t>
        <a:bodyPr/>
        <a:lstStyle/>
        <a:p>
          <a:endParaRPr lang="nb-NO"/>
        </a:p>
      </dgm:t>
    </dgm:pt>
    <dgm:pt modelId="{D66717CF-2ECB-48EE-B048-647A2C1DA32E}" type="parTrans" cxnId="{D8FDAE3D-98A3-4E17-B0CB-3CB1DC47F6F3}">
      <dgm:prSet/>
      <dgm:spPr/>
      <dgm:t>
        <a:bodyPr/>
        <a:lstStyle/>
        <a:p>
          <a:endParaRPr lang="nb-NO"/>
        </a:p>
      </dgm:t>
    </dgm:pt>
    <dgm:pt modelId="{D52E8558-E823-4818-AFB8-38DFB652C302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2 rådgivere</a:t>
          </a:r>
          <a:endParaRPr lang="nb-NO" dirty="0">
            <a:solidFill>
              <a:schemeClr val="tx1"/>
            </a:solidFill>
          </a:endParaRPr>
        </a:p>
      </dgm:t>
    </dgm:pt>
    <dgm:pt modelId="{C3F1AE5D-21C6-4087-9F6B-FBD3D022B8AF}" type="parTrans" cxnId="{FFFF7EAC-2710-4EE0-BC02-351D207245D9}">
      <dgm:prSet/>
      <dgm:spPr/>
      <dgm:t>
        <a:bodyPr/>
        <a:lstStyle/>
        <a:p>
          <a:endParaRPr lang="nb-NO"/>
        </a:p>
      </dgm:t>
    </dgm:pt>
    <dgm:pt modelId="{033E8779-4EF8-4B1F-B72B-CEC15A8C9D67}" type="sibTrans" cxnId="{FFFF7EAC-2710-4EE0-BC02-351D207245D9}">
      <dgm:prSet/>
      <dgm:spPr/>
      <dgm:t>
        <a:bodyPr/>
        <a:lstStyle/>
        <a:p>
          <a:endParaRPr lang="nb-NO"/>
        </a:p>
      </dgm:t>
    </dgm:pt>
    <dgm:pt modelId="{35B68D40-90F7-4BC7-BF48-FDA875A3FBC6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5 konsulenter og rådgivere</a:t>
          </a:r>
          <a:endParaRPr lang="nb-NO" dirty="0">
            <a:solidFill>
              <a:schemeClr val="tx1"/>
            </a:solidFill>
          </a:endParaRPr>
        </a:p>
      </dgm:t>
    </dgm:pt>
    <dgm:pt modelId="{88F5F7BD-BFA0-4D05-A2B8-AAD4D8FE8A03}" type="parTrans" cxnId="{5741D080-01EC-4AE0-920C-02D1038FC7D7}">
      <dgm:prSet/>
      <dgm:spPr/>
      <dgm:t>
        <a:bodyPr/>
        <a:lstStyle/>
        <a:p>
          <a:endParaRPr lang="nb-NO"/>
        </a:p>
      </dgm:t>
    </dgm:pt>
    <dgm:pt modelId="{3900765A-0705-44E8-AA50-CD06EEE9CCBC}" type="sibTrans" cxnId="{5741D080-01EC-4AE0-920C-02D1038FC7D7}">
      <dgm:prSet/>
      <dgm:spPr/>
      <dgm:t>
        <a:bodyPr/>
        <a:lstStyle/>
        <a:p>
          <a:endParaRPr lang="nb-NO"/>
        </a:p>
      </dgm:t>
    </dgm:pt>
    <dgm:pt modelId="{1B53C9B9-5111-4153-A0A8-8C4C83598A8D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UKE-Akademiet</a:t>
          </a:r>
        </a:p>
        <a:p>
          <a:r>
            <a:rPr lang="nb-NO" dirty="0" smtClean="0">
              <a:solidFill>
                <a:schemeClr val="tx1"/>
              </a:solidFill>
            </a:rPr>
            <a:t>1 teamleder</a:t>
          </a:r>
          <a:endParaRPr lang="nb-NO" dirty="0">
            <a:solidFill>
              <a:schemeClr val="tx1"/>
            </a:solidFill>
          </a:endParaRPr>
        </a:p>
      </dgm:t>
    </dgm:pt>
    <dgm:pt modelId="{ED330DD6-49DA-4271-A4AE-FB5BD4CD1217}" type="parTrans" cxnId="{9F84E217-060B-44E0-B6F9-49193C9C18A9}">
      <dgm:prSet/>
      <dgm:spPr/>
      <dgm:t>
        <a:bodyPr/>
        <a:lstStyle/>
        <a:p>
          <a:endParaRPr lang="nb-NO"/>
        </a:p>
      </dgm:t>
    </dgm:pt>
    <dgm:pt modelId="{AFE75D3C-F5F8-4A74-82EE-3681143E9BDB}" type="sibTrans" cxnId="{9F84E217-060B-44E0-B6F9-49193C9C18A9}">
      <dgm:prSet/>
      <dgm:spPr/>
      <dgm:t>
        <a:bodyPr/>
        <a:lstStyle/>
        <a:p>
          <a:endParaRPr lang="nb-NO"/>
        </a:p>
      </dgm:t>
    </dgm:pt>
    <dgm:pt modelId="{C45C3A32-4AC1-4742-9D37-44816776C5A1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4 Kurs-koordinatorer og rådgivere</a:t>
          </a:r>
          <a:endParaRPr lang="nb-NO" dirty="0">
            <a:solidFill>
              <a:schemeClr val="tx1"/>
            </a:solidFill>
          </a:endParaRPr>
        </a:p>
      </dgm:t>
    </dgm:pt>
    <dgm:pt modelId="{3024B826-3E49-440B-B21D-966DA322A428}" type="parTrans" cxnId="{8193E65E-4E0C-44DA-AF8D-D6D80259F5B0}">
      <dgm:prSet/>
      <dgm:spPr/>
      <dgm:t>
        <a:bodyPr/>
        <a:lstStyle/>
        <a:p>
          <a:endParaRPr lang="nb-NO"/>
        </a:p>
      </dgm:t>
    </dgm:pt>
    <dgm:pt modelId="{7058C57A-F09B-410D-BA80-DA042AE3BA50}" type="sibTrans" cxnId="{8193E65E-4E0C-44DA-AF8D-D6D80259F5B0}">
      <dgm:prSet/>
      <dgm:spPr/>
      <dgm:t>
        <a:bodyPr/>
        <a:lstStyle/>
        <a:p>
          <a:endParaRPr lang="nb-NO"/>
        </a:p>
      </dgm:t>
    </dgm:pt>
    <dgm:pt modelId="{8DB4904F-55E3-4AD7-848A-F385CEEAE43B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Kommunikasjon og rekruttering</a:t>
          </a:r>
        </a:p>
        <a:p>
          <a:r>
            <a:rPr lang="nb-NO" dirty="0" smtClean="0">
              <a:solidFill>
                <a:schemeClr val="tx1"/>
              </a:solidFill>
            </a:rPr>
            <a:t>10 Konsulenter og rådgivere</a:t>
          </a:r>
          <a:endParaRPr lang="nb-NO" dirty="0">
            <a:solidFill>
              <a:schemeClr val="tx1"/>
            </a:solidFill>
          </a:endParaRPr>
        </a:p>
      </dgm:t>
    </dgm:pt>
    <dgm:pt modelId="{31EBAEC2-5D88-40C8-8F08-932C0F84F05B}" type="parTrans" cxnId="{5246BE12-F9DE-4C41-B568-E5C5BE0C093C}">
      <dgm:prSet/>
      <dgm:spPr/>
      <dgm:t>
        <a:bodyPr/>
        <a:lstStyle/>
        <a:p>
          <a:endParaRPr lang="nb-NO"/>
        </a:p>
      </dgm:t>
    </dgm:pt>
    <dgm:pt modelId="{5CF749AF-FF76-4C84-B1D6-F02549471674}" type="sibTrans" cxnId="{5246BE12-F9DE-4C41-B568-E5C5BE0C093C}">
      <dgm:prSet/>
      <dgm:spPr/>
      <dgm:t>
        <a:bodyPr/>
        <a:lstStyle/>
        <a:p>
          <a:endParaRPr lang="nb-NO"/>
        </a:p>
      </dgm:t>
    </dgm:pt>
    <dgm:pt modelId="{A3DB3D30-3E1A-44B1-850C-CFBB843EB631}" type="pres">
      <dgm:prSet presAssocID="{DF52D2A1-21A7-4155-96AF-A2FC7F78B3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344A693-A43C-41A3-9080-082D4C5643D7}" type="pres">
      <dgm:prSet presAssocID="{EAA44EF9-109F-40B0-843C-170C818450D2}" presName="hierRoot1" presStyleCnt="0">
        <dgm:presLayoutVars>
          <dgm:hierBranch val="init"/>
        </dgm:presLayoutVars>
      </dgm:prSet>
      <dgm:spPr/>
    </dgm:pt>
    <dgm:pt modelId="{87566C9B-C221-4969-AD04-60FE042A1711}" type="pres">
      <dgm:prSet presAssocID="{EAA44EF9-109F-40B0-843C-170C818450D2}" presName="rootComposite1" presStyleCnt="0"/>
      <dgm:spPr/>
    </dgm:pt>
    <dgm:pt modelId="{4EAD36F4-94EF-400D-ACCE-B2458FA989A5}" type="pres">
      <dgm:prSet presAssocID="{EAA44EF9-109F-40B0-843C-170C818450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7100DF6-F305-4388-8172-7667E4051925}" type="pres">
      <dgm:prSet presAssocID="{EAA44EF9-109F-40B0-843C-170C818450D2}" presName="rootConnector1" presStyleLbl="node1" presStyleIdx="0" presStyleCnt="0"/>
      <dgm:spPr/>
      <dgm:t>
        <a:bodyPr/>
        <a:lstStyle/>
        <a:p>
          <a:endParaRPr lang="nb-NO"/>
        </a:p>
      </dgm:t>
    </dgm:pt>
    <dgm:pt modelId="{756973BA-2C92-417C-8C8D-11853ABB0A4D}" type="pres">
      <dgm:prSet presAssocID="{EAA44EF9-109F-40B0-843C-170C818450D2}" presName="hierChild2" presStyleCnt="0"/>
      <dgm:spPr/>
    </dgm:pt>
    <dgm:pt modelId="{A4700C20-F87C-461B-8381-26DBE67F59C1}" type="pres">
      <dgm:prSet presAssocID="{7C4F7A8F-29F4-4A5F-9E24-01DDF9990A72}" presName="Name37" presStyleLbl="parChTrans1D2" presStyleIdx="0" presStyleCnt="5"/>
      <dgm:spPr/>
      <dgm:t>
        <a:bodyPr/>
        <a:lstStyle/>
        <a:p>
          <a:endParaRPr lang="nb-NO"/>
        </a:p>
      </dgm:t>
    </dgm:pt>
    <dgm:pt modelId="{E7488829-7EE4-4933-AF27-32BD04BE5F83}" type="pres">
      <dgm:prSet presAssocID="{8F90267A-9B00-4D49-B7B1-B135763E7528}" presName="hierRoot2" presStyleCnt="0">
        <dgm:presLayoutVars>
          <dgm:hierBranch/>
        </dgm:presLayoutVars>
      </dgm:prSet>
      <dgm:spPr/>
    </dgm:pt>
    <dgm:pt modelId="{44C9006D-B694-437A-97F6-DF102C5343F7}" type="pres">
      <dgm:prSet presAssocID="{8F90267A-9B00-4D49-B7B1-B135763E7528}" presName="rootComposite" presStyleCnt="0"/>
      <dgm:spPr/>
    </dgm:pt>
    <dgm:pt modelId="{82534C62-34AC-40E5-A84B-EFB7529E0A42}" type="pres">
      <dgm:prSet presAssocID="{8F90267A-9B00-4D49-B7B1-B135763E752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F03C871-5D2F-4470-ABA4-78137A22454C}" type="pres">
      <dgm:prSet presAssocID="{8F90267A-9B00-4D49-B7B1-B135763E7528}" presName="rootConnector" presStyleLbl="node2" presStyleIdx="0" presStyleCnt="5"/>
      <dgm:spPr/>
      <dgm:t>
        <a:bodyPr/>
        <a:lstStyle/>
        <a:p>
          <a:endParaRPr lang="nb-NO"/>
        </a:p>
      </dgm:t>
    </dgm:pt>
    <dgm:pt modelId="{3A2E33EC-7D01-40E7-AA36-C08FD6067130}" type="pres">
      <dgm:prSet presAssocID="{8F90267A-9B00-4D49-B7B1-B135763E7528}" presName="hierChild4" presStyleCnt="0"/>
      <dgm:spPr/>
    </dgm:pt>
    <dgm:pt modelId="{BDE5B4D6-42B0-4F3F-8704-6029B5C02435}" type="pres">
      <dgm:prSet presAssocID="{CCF5507F-D000-4F4A-B96E-0EA522661822}" presName="Name35" presStyleLbl="parChTrans1D3" presStyleIdx="0" presStyleCnt="4"/>
      <dgm:spPr/>
      <dgm:t>
        <a:bodyPr/>
        <a:lstStyle/>
        <a:p>
          <a:endParaRPr lang="nb-NO"/>
        </a:p>
      </dgm:t>
    </dgm:pt>
    <dgm:pt modelId="{9CD71C50-FCF9-4E45-B7B0-085F94326A84}" type="pres">
      <dgm:prSet presAssocID="{2F1598DE-A291-409E-81D8-F23A515F34DA}" presName="hierRoot2" presStyleCnt="0">
        <dgm:presLayoutVars>
          <dgm:hierBranch/>
        </dgm:presLayoutVars>
      </dgm:prSet>
      <dgm:spPr/>
    </dgm:pt>
    <dgm:pt modelId="{1D431D3A-0943-41F0-8ED6-521E6258D36A}" type="pres">
      <dgm:prSet presAssocID="{2F1598DE-A291-409E-81D8-F23A515F34DA}" presName="rootComposite" presStyleCnt="0"/>
      <dgm:spPr/>
    </dgm:pt>
    <dgm:pt modelId="{FD102276-DA56-44D9-8BFF-B43EA858222D}" type="pres">
      <dgm:prSet presAssocID="{2F1598DE-A291-409E-81D8-F23A515F34D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D6C7FAD-EA28-400C-AFF8-30176B1678CC}" type="pres">
      <dgm:prSet presAssocID="{2F1598DE-A291-409E-81D8-F23A515F34DA}" presName="rootConnector" presStyleLbl="node3" presStyleIdx="0" presStyleCnt="4"/>
      <dgm:spPr/>
      <dgm:t>
        <a:bodyPr/>
        <a:lstStyle/>
        <a:p>
          <a:endParaRPr lang="nb-NO"/>
        </a:p>
      </dgm:t>
    </dgm:pt>
    <dgm:pt modelId="{62E13FEA-AAF1-4B5B-8D08-1F9D61136B8E}" type="pres">
      <dgm:prSet presAssocID="{2F1598DE-A291-409E-81D8-F23A515F34DA}" presName="hierChild4" presStyleCnt="0"/>
      <dgm:spPr/>
    </dgm:pt>
    <dgm:pt modelId="{0825C4F2-DF12-4F57-A082-91352F427456}" type="pres">
      <dgm:prSet presAssocID="{2F1598DE-A291-409E-81D8-F23A515F34DA}" presName="hierChild5" presStyleCnt="0"/>
      <dgm:spPr/>
    </dgm:pt>
    <dgm:pt modelId="{E3E9B0AF-161B-48CE-8DE1-D13AE2A11AD8}" type="pres">
      <dgm:prSet presAssocID="{8F90267A-9B00-4D49-B7B1-B135763E7528}" presName="hierChild5" presStyleCnt="0"/>
      <dgm:spPr/>
    </dgm:pt>
    <dgm:pt modelId="{6AABF009-4222-4335-8987-F254D8791DFA}" type="pres">
      <dgm:prSet presAssocID="{D66717CF-2ECB-48EE-B048-647A2C1DA32E}" presName="Name37" presStyleLbl="parChTrans1D2" presStyleIdx="1" presStyleCnt="5"/>
      <dgm:spPr/>
      <dgm:t>
        <a:bodyPr/>
        <a:lstStyle/>
        <a:p>
          <a:endParaRPr lang="nb-NO"/>
        </a:p>
      </dgm:t>
    </dgm:pt>
    <dgm:pt modelId="{B850BFAA-64F0-4733-9DDB-E7B2710E5A60}" type="pres">
      <dgm:prSet presAssocID="{3FFC1C75-9806-463B-A8C4-66FE5700A263}" presName="hierRoot2" presStyleCnt="0">
        <dgm:presLayoutVars>
          <dgm:hierBranch/>
        </dgm:presLayoutVars>
      </dgm:prSet>
      <dgm:spPr/>
    </dgm:pt>
    <dgm:pt modelId="{ADF4A41F-D6FD-4D95-B9DA-728339365AB5}" type="pres">
      <dgm:prSet presAssocID="{3FFC1C75-9806-463B-A8C4-66FE5700A263}" presName="rootComposite" presStyleCnt="0"/>
      <dgm:spPr/>
    </dgm:pt>
    <dgm:pt modelId="{5BDB522E-02D0-4D81-ABE8-6E482D7B0FA2}" type="pres">
      <dgm:prSet presAssocID="{3FFC1C75-9806-463B-A8C4-66FE5700A26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33152FA-88C3-43C0-BFA3-B451E5826A7E}" type="pres">
      <dgm:prSet presAssocID="{3FFC1C75-9806-463B-A8C4-66FE5700A263}" presName="rootConnector" presStyleLbl="node2" presStyleIdx="1" presStyleCnt="5"/>
      <dgm:spPr/>
      <dgm:t>
        <a:bodyPr/>
        <a:lstStyle/>
        <a:p>
          <a:endParaRPr lang="nb-NO"/>
        </a:p>
      </dgm:t>
    </dgm:pt>
    <dgm:pt modelId="{E8B9297B-B491-4684-8878-F83B4F2B2B3B}" type="pres">
      <dgm:prSet presAssocID="{3FFC1C75-9806-463B-A8C4-66FE5700A263}" presName="hierChild4" presStyleCnt="0"/>
      <dgm:spPr/>
    </dgm:pt>
    <dgm:pt modelId="{B0598548-E39E-4A42-B3FC-EEED59F9F7EC}" type="pres">
      <dgm:prSet presAssocID="{C3F1AE5D-21C6-4087-9F6B-FBD3D022B8AF}" presName="Name35" presStyleLbl="parChTrans1D3" presStyleIdx="1" presStyleCnt="4"/>
      <dgm:spPr/>
      <dgm:t>
        <a:bodyPr/>
        <a:lstStyle/>
        <a:p>
          <a:endParaRPr lang="nb-NO"/>
        </a:p>
      </dgm:t>
    </dgm:pt>
    <dgm:pt modelId="{F8CEE211-658C-4427-8C17-FC6E72A89230}" type="pres">
      <dgm:prSet presAssocID="{D52E8558-E823-4818-AFB8-38DFB652C302}" presName="hierRoot2" presStyleCnt="0">
        <dgm:presLayoutVars>
          <dgm:hierBranch val="init"/>
        </dgm:presLayoutVars>
      </dgm:prSet>
      <dgm:spPr/>
    </dgm:pt>
    <dgm:pt modelId="{6ED35EF3-3F88-43E1-AA90-7F99F78938A4}" type="pres">
      <dgm:prSet presAssocID="{D52E8558-E823-4818-AFB8-38DFB652C302}" presName="rootComposite" presStyleCnt="0"/>
      <dgm:spPr/>
    </dgm:pt>
    <dgm:pt modelId="{9125C3BD-449D-43E6-992E-97F4DD86BA3C}" type="pres">
      <dgm:prSet presAssocID="{D52E8558-E823-4818-AFB8-38DFB652C30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1104959-F4E7-4ACC-AF02-B6D99382F69A}" type="pres">
      <dgm:prSet presAssocID="{D52E8558-E823-4818-AFB8-38DFB652C302}" presName="rootConnector" presStyleLbl="node3" presStyleIdx="1" presStyleCnt="4"/>
      <dgm:spPr/>
      <dgm:t>
        <a:bodyPr/>
        <a:lstStyle/>
        <a:p>
          <a:endParaRPr lang="nb-NO"/>
        </a:p>
      </dgm:t>
    </dgm:pt>
    <dgm:pt modelId="{7602CB07-17FE-4D05-82CF-09A4E91BBDD4}" type="pres">
      <dgm:prSet presAssocID="{D52E8558-E823-4818-AFB8-38DFB652C302}" presName="hierChild4" presStyleCnt="0"/>
      <dgm:spPr/>
    </dgm:pt>
    <dgm:pt modelId="{2F71F200-8AF3-448D-924C-AD2F2B508284}" type="pres">
      <dgm:prSet presAssocID="{D52E8558-E823-4818-AFB8-38DFB652C302}" presName="hierChild5" presStyleCnt="0"/>
      <dgm:spPr/>
    </dgm:pt>
    <dgm:pt modelId="{24E0450B-CCF8-4751-BEB8-032844099D28}" type="pres">
      <dgm:prSet presAssocID="{3FFC1C75-9806-463B-A8C4-66FE5700A263}" presName="hierChild5" presStyleCnt="0"/>
      <dgm:spPr/>
    </dgm:pt>
    <dgm:pt modelId="{835CD019-0312-4887-8234-32935A7E4E47}" type="pres">
      <dgm:prSet presAssocID="{3CB17F1F-3168-45FF-9CA2-3B44B249B0C2}" presName="Name37" presStyleLbl="parChTrans1D2" presStyleIdx="2" presStyleCnt="5"/>
      <dgm:spPr/>
      <dgm:t>
        <a:bodyPr/>
        <a:lstStyle/>
        <a:p>
          <a:endParaRPr lang="nb-NO"/>
        </a:p>
      </dgm:t>
    </dgm:pt>
    <dgm:pt modelId="{715D74EB-7058-4393-BAF8-FD46FA3D85D7}" type="pres">
      <dgm:prSet presAssocID="{EE2917BA-A585-43B0-B000-8A7FE888AE15}" presName="hierRoot2" presStyleCnt="0">
        <dgm:presLayoutVars>
          <dgm:hierBranch/>
        </dgm:presLayoutVars>
      </dgm:prSet>
      <dgm:spPr/>
    </dgm:pt>
    <dgm:pt modelId="{3AF4C336-0F82-4D86-8B47-A885FFA113D8}" type="pres">
      <dgm:prSet presAssocID="{EE2917BA-A585-43B0-B000-8A7FE888AE15}" presName="rootComposite" presStyleCnt="0"/>
      <dgm:spPr/>
    </dgm:pt>
    <dgm:pt modelId="{3938AC67-1F37-427E-9C6B-6DF8DAB15AF3}" type="pres">
      <dgm:prSet presAssocID="{EE2917BA-A585-43B0-B000-8A7FE888AE1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308194B-D336-420A-9EE5-47903339BAAA}" type="pres">
      <dgm:prSet presAssocID="{EE2917BA-A585-43B0-B000-8A7FE888AE15}" presName="rootConnector" presStyleLbl="node2" presStyleIdx="2" presStyleCnt="5"/>
      <dgm:spPr/>
      <dgm:t>
        <a:bodyPr/>
        <a:lstStyle/>
        <a:p>
          <a:endParaRPr lang="nb-NO"/>
        </a:p>
      </dgm:t>
    </dgm:pt>
    <dgm:pt modelId="{CCBE47E9-D06C-4AF4-8779-238744DFEB94}" type="pres">
      <dgm:prSet presAssocID="{EE2917BA-A585-43B0-B000-8A7FE888AE15}" presName="hierChild4" presStyleCnt="0"/>
      <dgm:spPr/>
    </dgm:pt>
    <dgm:pt modelId="{C065DE47-8CFC-4414-A891-9CE17732C9BE}" type="pres">
      <dgm:prSet presAssocID="{88F5F7BD-BFA0-4D05-A2B8-AAD4D8FE8A03}" presName="Name35" presStyleLbl="parChTrans1D3" presStyleIdx="2" presStyleCnt="4"/>
      <dgm:spPr/>
      <dgm:t>
        <a:bodyPr/>
        <a:lstStyle/>
        <a:p>
          <a:endParaRPr lang="nb-NO"/>
        </a:p>
      </dgm:t>
    </dgm:pt>
    <dgm:pt modelId="{DB4F4CE3-4585-43B4-801B-744436E9EBCC}" type="pres">
      <dgm:prSet presAssocID="{35B68D40-90F7-4BC7-BF48-FDA875A3FBC6}" presName="hierRoot2" presStyleCnt="0">
        <dgm:presLayoutVars>
          <dgm:hierBranch val="init"/>
        </dgm:presLayoutVars>
      </dgm:prSet>
      <dgm:spPr/>
    </dgm:pt>
    <dgm:pt modelId="{DC29854C-E3A7-47DB-807A-69ABEAEC1C73}" type="pres">
      <dgm:prSet presAssocID="{35B68D40-90F7-4BC7-BF48-FDA875A3FBC6}" presName="rootComposite" presStyleCnt="0"/>
      <dgm:spPr/>
    </dgm:pt>
    <dgm:pt modelId="{05E7F922-9768-4249-972D-0EEC108040FF}" type="pres">
      <dgm:prSet presAssocID="{35B68D40-90F7-4BC7-BF48-FDA875A3FBC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5D78424-7630-4213-A440-B07CA2F028B9}" type="pres">
      <dgm:prSet presAssocID="{35B68D40-90F7-4BC7-BF48-FDA875A3FBC6}" presName="rootConnector" presStyleLbl="node3" presStyleIdx="2" presStyleCnt="4"/>
      <dgm:spPr/>
      <dgm:t>
        <a:bodyPr/>
        <a:lstStyle/>
        <a:p>
          <a:endParaRPr lang="nb-NO"/>
        </a:p>
      </dgm:t>
    </dgm:pt>
    <dgm:pt modelId="{F277973F-563D-4D39-A541-D3B26C1D8385}" type="pres">
      <dgm:prSet presAssocID="{35B68D40-90F7-4BC7-BF48-FDA875A3FBC6}" presName="hierChild4" presStyleCnt="0"/>
      <dgm:spPr/>
    </dgm:pt>
    <dgm:pt modelId="{962D23EA-5488-414F-8205-09D6560E5613}" type="pres">
      <dgm:prSet presAssocID="{35B68D40-90F7-4BC7-BF48-FDA875A3FBC6}" presName="hierChild5" presStyleCnt="0"/>
      <dgm:spPr/>
    </dgm:pt>
    <dgm:pt modelId="{4DD2E2C8-DD70-4774-9473-57596E381431}" type="pres">
      <dgm:prSet presAssocID="{EE2917BA-A585-43B0-B000-8A7FE888AE15}" presName="hierChild5" presStyleCnt="0"/>
      <dgm:spPr/>
    </dgm:pt>
    <dgm:pt modelId="{3B065243-D7E4-4A47-AE09-D9D2CAD6C571}" type="pres">
      <dgm:prSet presAssocID="{ED330DD6-49DA-4271-A4AE-FB5BD4CD1217}" presName="Name37" presStyleLbl="parChTrans1D2" presStyleIdx="3" presStyleCnt="5"/>
      <dgm:spPr/>
      <dgm:t>
        <a:bodyPr/>
        <a:lstStyle/>
        <a:p>
          <a:endParaRPr lang="nb-NO"/>
        </a:p>
      </dgm:t>
    </dgm:pt>
    <dgm:pt modelId="{4342FD21-C223-4578-90C9-B2D0D782E4FF}" type="pres">
      <dgm:prSet presAssocID="{1B53C9B9-5111-4153-A0A8-8C4C83598A8D}" presName="hierRoot2" presStyleCnt="0">
        <dgm:presLayoutVars>
          <dgm:hierBranch/>
        </dgm:presLayoutVars>
      </dgm:prSet>
      <dgm:spPr/>
    </dgm:pt>
    <dgm:pt modelId="{74E1E03C-0E65-498E-9838-0D0F2ED83790}" type="pres">
      <dgm:prSet presAssocID="{1B53C9B9-5111-4153-A0A8-8C4C83598A8D}" presName="rootComposite" presStyleCnt="0"/>
      <dgm:spPr/>
    </dgm:pt>
    <dgm:pt modelId="{F00CA210-15A9-4EA7-9F28-17E7CC2CA580}" type="pres">
      <dgm:prSet presAssocID="{1B53C9B9-5111-4153-A0A8-8C4C83598A8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01FF6EF-D34A-467D-B6D8-DC0D7D4780F7}" type="pres">
      <dgm:prSet presAssocID="{1B53C9B9-5111-4153-A0A8-8C4C83598A8D}" presName="rootConnector" presStyleLbl="node2" presStyleIdx="3" presStyleCnt="5"/>
      <dgm:spPr/>
      <dgm:t>
        <a:bodyPr/>
        <a:lstStyle/>
        <a:p>
          <a:endParaRPr lang="nb-NO"/>
        </a:p>
      </dgm:t>
    </dgm:pt>
    <dgm:pt modelId="{D8B3D6EC-06B5-4AE0-AD24-73ABF001613A}" type="pres">
      <dgm:prSet presAssocID="{1B53C9B9-5111-4153-A0A8-8C4C83598A8D}" presName="hierChild4" presStyleCnt="0"/>
      <dgm:spPr/>
    </dgm:pt>
    <dgm:pt modelId="{2A422C2F-1C5D-444B-B063-E89E8F93CA13}" type="pres">
      <dgm:prSet presAssocID="{3024B826-3E49-440B-B21D-966DA322A428}" presName="Name35" presStyleLbl="parChTrans1D3" presStyleIdx="3" presStyleCnt="4"/>
      <dgm:spPr/>
      <dgm:t>
        <a:bodyPr/>
        <a:lstStyle/>
        <a:p>
          <a:endParaRPr lang="nb-NO"/>
        </a:p>
      </dgm:t>
    </dgm:pt>
    <dgm:pt modelId="{30AA8787-3C75-4FE2-ABEE-657CA897B19D}" type="pres">
      <dgm:prSet presAssocID="{C45C3A32-4AC1-4742-9D37-44816776C5A1}" presName="hierRoot2" presStyleCnt="0">
        <dgm:presLayoutVars>
          <dgm:hierBranch val="init"/>
        </dgm:presLayoutVars>
      </dgm:prSet>
      <dgm:spPr/>
    </dgm:pt>
    <dgm:pt modelId="{98F8050E-3152-4A3F-8865-2FF55C61F682}" type="pres">
      <dgm:prSet presAssocID="{C45C3A32-4AC1-4742-9D37-44816776C5A1}" presName="rootComposite" presStyleCnt="0"/>
      <dgm:spPr/>
    </dgm:pt>
    <dgm:pt modelId="{FA59AFD0-7890-44C5-82F9-5BA43D72364A}" type="pres">
      <dgm:prSet presAssocID="{C45C3A32-4AC1-4742-9D37-44816776C5A1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C98D598-7F6C-4CE9-8E96-A7806BFFCF59}" type="pres">
      <dgm:prSet presAssocID="{C45C3A32-4AC1-4742-9D37-44816776C5A1}" presName="rootConnector" presStyleLbl="node3" presStyleIdx="3" presStyleCnt="4"/>
      <dgm:spPr/>
      <dgm:t>
        <a:bodyPr/>
        <a:lstStyle/>
        <a:p>
          <a:endParaRPr lang="nb-NO"/>
        </a:p>
      </dgm:t>
    </dgm:pt>
    <dgm:pt modelId="{45E6E38A-1E4F-4954-B0AA-8E03E8D162F3}" type="pres">
      <dgm:prSet presAssocID="{C45C3A32-4AC1-4742-9D37-44816776C5A1}" presName="hierChild4" presStyleCnt="0"/>
      <dgm:spPr/>
    </dgm:pt>
    <dgm:pt modelId="{440C3307-1F92-41DF-9886-E06DB8FD022E}" type="pres">
      <dgm:prSet presAssocID="{C45C3A32-4AC1-4742-9D37-44816776C5A1}" presName="hierChild5" presStyleCnt="0"/>
      <dgm:spPr/>
    </dgm:pt>
    <dgm:pt modelId="{9D04B135-EEA0-4F24-9F0A-37E5C028309E}" type="pres">
      <dgm:prSet presAssocID="{1B53C9B9-5111-4153-A0A8-8C4C83598A8D}" presName="hierChild5" presStyleCnt="0"/>
      <dgm:spPr/>
    </dgm:pt>
    <dgm:pt modelId="{7EB62EE2-D3C6-4474-B719-E398FC25F463}" type="pres">
      <dgm:prSet presAssocID="{31EBAEC2-5D88-40C8-8F08-932C0F84F05B}" presName="Name37" presStyleLbl="parChTrans1D2" presStyleIdx="4" presStyleCnt="5"/>
      <dgm:spPr/>
      <dgm:t>
        <a:bodyPr/>
        <a:lstStyle/>
        <a:p>
          <a:endParaRPr lang="nb-NO"/>
        </a:p>
      </dgm:t>
    </dgm:pt>
    <dgm:pt modelId="{7E0BC2EE-2955-4B1E-9CA4-CDEB737FA2AD}" type="pres">
      <dgm:prSet presAssocID="{8DB4904F-55E3-4AD7-848A-F385CEEAE43B}" presName="hierRoot2" presStyleCnt="0">
        <dgm:presLayoutVars>
          <dgm:hierBranch val="init"/>
        </dgm:presLayoutVars>
      </dgm:prSet>
      <dgm:spPr/>
    </dgm:pt>
    <dgm:pt modelId="{DF3EFAAC-D000-494E-B411-F633D053DA0F}" type="pres">
      <dgm:prSet presAssocID="{8DB4904F-55E3-4AD7-848A-F385CEEAE43B}" presName="rootComposite" presStyleCnt="0"/>
      <dgm:spPr/>
    </dgm:pt>
    <dgm:pt modelId="{337D639C-B0D4-4103-B75E-D59AECBE6D97}" type="pres">
      <dgm:prSet presAssocID="{8DB4904F-55E3-4AD7-848A-F385CEEAE43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8F703C0-60F9-42D6-86F4-E95816476048}" type="pres">
      <dgm:prSet presAssocID="{8DB4904F-55E3-4AD7-848A-F385CEEAE43B}" presName="rootConnector" presStyleLbl="node2" presStyleIdx="4" presStyleCnt="5"/>
      <dgm:spPr/>
      <dgm:t>
        <a:bodyPr/>
        <a:lstStyle/>
        <a:p>
          <a:endParaRPr lang="nb-NO"/>
        </a:p>
      </dgm:t>
    </dgm:pt>
    <dgm:pt modelId="{C0E11A8B-BD00-41D6-BFE2-5141A7360E28}" type="pres">
      <dgm:prSet presAssocID="{8DB4904F-55E3-4AD7-848A-F385CEEAE43B}" presName="hierChild4" presStyleCnt="0"/>
      <dgm:spPr/>
    </dgm:pt>
    <dgm:pt modelId="{9E44AD28-DAE8-4FA2-8C3C-FBAE89CE2FAA}" type="pres">
      <dgm:prSet presAssocID="{8DB4904F-55E3-4AD7-848A-F385CEEAE43B}" presName="hierChild5" presStyleCnt="0"/>
      <dgm:spPr/>
    </dgm:pt>
    <dgm:pt modelId="{5FE45F78-9371-491C-A242-4D51FA87D0D3}" type="pres">
      <dgm:prSet presAssocID="{EAA44EF9-109F-40B0-843C-170C818450D2}" presName="hierChild3" presStyleCnt="0"/>
      <dgm:spPr/>
    </dgm:pt>
  </dgm:ptLst>
  <dgm:cxnLst>
    <dgm:cxn modelId="{6B3B0CA6-E8BB-478B-8AF7-A0F2B3A7602D}" type="presOf" srcId="{DF52D2A1-21A7-4155-96AF-A2FC7F78B3D8}" destId="{A3DB3D30-3E1A-44B1-850C-CFBB843EB631}" srcOrd="0" destOrd="0" presId="urn:microsoft.com/office/officeart/2005/8/layout/orgChart1"/>
    <dgm:cxn modelId="{F7286DB8-689D-47F1-9459-25676747C5A6}" type="presOf" srcId="{8DB4904F-55E3-4AD7-848A-F385CEEAE43B}" destId="{337D639C-B0D4-4103-B75E-D59AECBE6D97}" srcOrd="0" destOrd="0" presId="urn:microsoft.com/office/officeart/2005/8/layout/orgChart1"/>
    <dgm:cxn modelId="{D8FDAE3D-98A3-4E17-B0CB-3CB1DC47F6F3}" srcId="{EAA44EF9-109F-40B0-843C-170C818450D2}" destId="{3FFC1C75-9806-463B-A8C4-66FE5700A263}" srcOrd="1" destOrd="0" parTransId="{D66717CF-2ECB-48EE-B048-647A2C1DA32E}" sibTransId="{19368EA6-AE74-4C15-8FA7-F8F116DB42A6}"/>
    <dgm:cxn modelId="{2AF9227A-D3B8-46BF-A9B3-248A12D87A1D}" type="presOf" srcId="{EE2917BA-A585-43B0-B000-8A7FE888AE15}" destId="{3938AC67-1F37-427E-9C6B-6DF8DAB15AF3}" srcOrd="0" destOrd="0" presId="urn:microsoft.com/office/officeart/2005/8/layout/orgChart1"/>
    <dgm:cxn modelId="{D558F11F-B97A-4755-9162-30201703C476}" srcId="{8F90267A-9B00-4D49-B7B1-B135763E7528}" destId="{2F1598DE-A291-409E-81D8-F23A515F34DA}" srcOrd="0" destOrd="0" parTransId="{CCF5507F-D000-4F4A-B96E-0EA522661822}" sibTransId="{F185B4A9-0D3F-44CA-81B1-63DC3D63E72C}"/>
    <dgm:cxn modelId="{9F84E217-060B-44E0-B6F9-49193C9C18A9}" srcId="{EAA44EF9-109F-40B0-843C-170C818450D2}" destId="{1B53C9B9-5111-4153-A0A8-8C4C83598A8D}" srcOrd="3" destOrd="0" parTransId="{ED330DD6-49DA-4271-A4AE-FB5BD4CD1217}" sibTransId="{AFE75D3C-F5F8-4A74-82EE-3681143E9BDB}"/>
    <dgm:cxn modelId="{1E8B9F0B-DB90-4A39-8141-E376BD8AA501}" type="presOf" srcId="{EAA44EF9-109F-40B0-843C-170C818450D2}" destId="{4EAD36F4-94EF-400D-ACCE-B2458FA989A5}" srcOrd="0" destOrd="0" presId="urn:microsoft.com/office/officeart/2005/8/layout/orgChart1"/>
    <dgm:cxn modelId="{5246BE12-F9DE-4C41-B568-E5C5BE0C093C}" srcId="{EAA44EF9-109F-40B0-843C-170C818450D2}" destId="{8DB4904F-55E3-4AD7-848A-F385CEEAE43B}" srcOrd="4" destOrd="0" parTransId="{31EBAEC2-5D88-40C8-8F08-932C0F84F05B}" sibTransId="{5CF749AF-FF76-4C84-B1D6-F02549471674}"/>
    <dgm:cxn modelId="{AC324CF1-6F28-4090-9A33-EBF0BB03A162}" type="presOf" srcId="{3FFC1C75-9806-463B-A8C4-66FE5700A263}" destId="{5BDB522E-02D0-4D81-ABE8-6E482D7B0FA2}" srcOrd="0" destOrd="0" presId="urn:microsoft.com/office/officeart/2005/8/layout/orgChart1"/>
    <dgm:cxn modelId="{4145F1D6-8FB1-4AD4-BFD1-626AAEBFFEB4}" type="presOf" srcId="{CCF5507F-D000-4F4A-B96E-0EA522661822}" destId="{BDE5B4D6-42B0-4F3F-8704-6029B5C02435}" srcOrd="0" destOrd="0" presId="urn:microsoft.com/office/officeart/2005/8/layout/orgChart1"/>
    <dgm:cxn modelId="{5741D080-01EC-4AE0-920C-02D1038FC7D7}" srcId="{EE2917BA-A585-43B0-B000-8A7FE888AE15}" destId="{35B68D40-90F7-4BC7-BF48-FDA875A3FBC6}" srcOrd="0" destOrd="0" parTransId="{88F5F7BD-BFA0-4D05-A2B8-AAD4D8FE8A03}" sibTransId="{3900765A-0705-44E8-AA50-CD06EEE9CCBC}"/>
    <dgm:cxn modelId="{D23CAE4B-E816-4D7A-A8F6-6CFFBBD9EFAD}" type="presOf" srcId="{35B68D40-90F7-4BC7-BF48-FDA875A3FBC6}" destId="{55D78424-7630-4213-A440-B07CA2F028B9}" srcOrd="1" destOrd="0" presId="urn:microsoft.com/office/officeart/2005/8/layout/orgChart1"/>
    <dgm:cxn modelId="{8C32ABA8-62AC-4511-BD4B-12FB8536CA81}" srcId="{EAA44EF9-109F-40B0-843C-170C818450D2}" destId="{8F90267A-9B00-4D49-B7B1-B135763E7528}" srcOrd="0" destOrd="0" parTransId="{7C4F7A8F-29F4-4A5F-9E24-01DDF9990A72}" sibTransId="{E6132EFB-2B12-4363-80D7-5AF4D2BA714D}"/>
    <dgm:cxn modelId="{38E3AE51-4ABF-45FF-82DC-B43314176D83}" srcId="{EAA44EF9-109F-40B0-843C-170C818450D2}" destId="{EE2917BA-A585-43B0-B000-8A7FE888AE15}" srcOrd="2" destOrd="0" parTransId="{3CB17F1F-3168-45FF-9CA2-3B44B249B0C2}" sibTransId="{ED91D4A0-6140-4FCB-864E-3E97D651C5C0}"/>
    <dgm:cxn modelId="{BCB99C9C-09E2-40AE-8F5D-75C1EF36FD56}" type="presOf" srcId="{3FFC1C75-9806-463B-A8C4-66FE5700A263}" destId="{433152FA-88C3-43C0-BFA3-B451E5826A7E}" srcOrd="1" destOrd="0" presId="urn:microsoft.com/office/officeart/2005/8/layout/orgChart1"/>
    <dgm:cxn modelId="{6B62D8AA-DA7A-47B2-9B06-12B35B6979CB}" type="presOf" srcId="{D66717CF-2ECB-48EE-B048-647A2C1DA32E}" destId="{6AABF009-4222-4335-8987-F254D8791DFA}" srcOrd="0" destOrd="0" presId="urn:microsoft.com/office/officeart/2005/8/layout/orgChart1"/>
    <dgm:cxn modelId="{BB52F16E-DB68-4611-BA3F-7938B73C9E3D}" type="presOf" srcId="{D52E8558-E823-4818-AFB8-38DFB652C302}" destId="{C1104959-F4E7-4ACC-AF02-B6D99382F69A}" srcOrd="1" destOrd="0" presId="urn:microsoft.com/office/officeart/2005/8/layout/orgChart1"/>
    <dgm:cxn modelId="{01AB5572-018E-4A43-9311-01F2C0B69499}" type="presOf" srcId="{35B68D40-90F7-4BC7-BF48-FDA875A3FBC6}" destId="{05E7F922-9768-4249-972D-0EEC108040FF}" srcOrd="0" destOrd="0" presId="urn:microsoft.com/office/officeart/2005/8/layout/orgChart1"/>
    <dgm:cxn modelId="{757EF31E-92DF-49BC-8073-8EFA5A0FCFD2}" type="presOf" srcId="{EAA44EF9-109F-40B0-843C-170C818450D2}" destId="{77100DF6-F305-4388-8172-7667E4051925}" srcOrd="1" destOrd="0" presId="urn:microsoft.com/office/officeart/2005/8/layout/orgChart1"/>
    <dgm:cxn modelId="{0110713A-18F7-4910-9358-4F1EFE2A81B1}" type="presOf" srcId="{C45C3A32-4AC1-4742-9D37-44816776C5A1}" destId="{FA59AFD0-7890-44C5-82F9-5BA43D72364A}" srcOrd="0" destOrd="0" presId="urn:microsoft.com/office/officeart/2005/8/layout/orgChart1"/>
    <dgm:cxn modelId="{39C9C8EC-E2B3-40F7-B02C-8F51C1612E72}" type="presOf" srcId="{D52E8558-E823-4818-AFB8-38DFB652C302}" destId="{9125C3BD-449D-43E6-992E-97F4DD86BA3C}" srcOrd="0" destOrd="0" presId="urn:microsoft.com/office/officeart/2005/8/layout/orgChart1"/>
    <dgm:cxn modelId="{B6B0D46B-A84D-4A25-9118-AA81E27E5486}" type="presOf" srcId="{C3F1AE5D-21C6-4087-9F6B-FBD3D022B8AF}" destId="{B0598548-E39E-4A42-B3FC-EEED59F9F7EC}" srcOrd="0" destOrd="0" presId="urn:microsoft.com/office/officeart/2005/8/layout/orgChart1"/>
    <dgm:cxn modelId="{F86225FA-B1D2-464D-905A-1AA8947455E8}" type="presOf" srcId="{1B53C9B9-5111-4153-A0A8-8C4C83598A8D}" destId="{B01FF6EF-D34A-467D-B6D8-DC0D7D4780F7}" srcOrd="1" destOrd="0" presId="urn:microsoft.com/office/officeart/2005/8/layout/orgChart1"/>
    <dgm:cxn modelId="{10163359-C087-4BF6-B9AB-8DC1B17F4E3C}" type="presOf" srcId="{8DB4904F-55E3-4AD7-848A-F385CEEAE43B}" destId="{48F703C0-60F9-42D6-86F4-E95816476048}" srcOrd="1" destOrd="0" presId="urn:microsoft.com/office/officeart/2005/8/layout/orgChart1"/>
    <dgm:cxn modelId="{C8137C05-9605-47A2-B227-E2B6549AF0F2}" type="presOf" srcId="{EE2917BA-A585-43B0-B000-8A7FE888AE15}" destId="{B308194B-D336-420A-9EE5-47903339BAAA}" srcOrd="1" destOrd="0" presId="urn:microsoft.com/office/officeart/2005/8/layout/orgChart1"/>
    <dgm:cxn modelId="{D1385FB9-A1A3-411E-B185-DDBD6C0336BD}" type="presOf" srcId="{8F90267A-9B00-4D49-B7B1-B135763E7528}" destId="{82534C62-34AC-40E5-A84B-EFB7529E0A42}" srcOrd="0" destOrd="0" presId="urn:microsoft.com/office/officeart/2005/8/layout/orgChart1"/>
    <dgm:cxn modelId="{280C72FC-DAFE-41AB-9B71-6B1CD48B43AA}" type="presOf" srcId="{C45C3A32-4AC1-4742-9D37-44816776C5A1}" destId="{AC98D598-7F6C-4CE9-8E96-A7806BFFCF59}" srcOrd="1" destOrd="0" presId="urn:microsoft.com/office/officeart/2005/8/layout/orgChart1"/>
    <dgm:cxn modelId="{FFFF7EAC-2710-4EE0-BC02-351D207245D9}" srcId="{3FFC1C75-9806-463B-A8C4-66FE5700A263}" destId="{D52E8558-E823-4818-AFB8-38DFB652C302}" srcOrd="0" destOrd="0" parTransId="{C3F1AE5D-21C6-4087-9F6B-FBD3D022B8AF}" sibTransId="{033E8779-4EF8-4B1F-B72B-CEC15A8C9D67}"/>
    <dgm:cxn modelId="{F0A19BA4-3CDC-499F-9C1E-8EC728A0E807}" type="presOf" srcId="{2F1598DE-A291-409E-81D8-F23A515F34DA}" destId="{FD102276-DA56-44D9-8BFF-B43EA858222D}" srcOrd="0" destOrd="0" presId="urn:microsoft.com/office/officeart/2005/8/layout/orgChart1"/>
    <dgm:cxn modelId="{A5B02656-B938-4D78-84AA-AFB60E8D0B6D}" type="presOf" srcId="{88F5F7BD-BFA0-4D05-A2B8-AAD4D8FE8A03}" destId="{C065DE47-8CFC-4414-A891-9CE17732C9BE}" srcOrd="0" destOrd="0" presId="urn:microsoft.com/office/officeart/2005/8/layout/orgChart1"/>
    <dgm:cxn modelId="{82C01AD4-E17E-42D1-B6A1-515CCD9F2B8C}" type="presOf" srcId="{31EBAEC2-5D88-40C8-8F08-932C0F84F05B}" destId="{7EB62EE2-D3C6-4474-B719-E398FC25F463}" srcOrd="0" destOrd="0" presId="urn:microsoft.com/office/officeart/2005/8/layout/orgChart1"/>
    <dgm:cxn modelId="{739F9B01-F558-47EC-A9D2-B1F5647F6E37}" type="presOf" srcId="{ED330DD6-49DA-4271-A4AE-FB5BD4CD1217}" destId="{3B065243-D7E4-4A47-AE09-D9D2CAD6C571}" srcOrd="0" destOrd="0" presId="urn:microsoft.com/office/officeart/2005/8/layout/orgChart1"/>
    <dgm:cxn modelId="{0A042480-7F6B-464E-B0AF-D072472EB1A8}" type="presOf" srcId="{3CB17F1F-3168-45FF-9CA2-3B44B249B0C2}" destId="{835CD019-0312-4887-8234-32935A7E4E47}" srcOrd="0" destOrd="0" presId="urn:microsoft.com/office/officeart/2005/8/layout/orgChart1"/>
    <dgm:cxn modelId="{B6FBED5E-BA82-4D12-815D-D0A6E8C9D301}" type="presOf" srcId="{1B53C9B9-5111-4153-A0A8-8C4C83598A8D}" destId="{F00CA210-15A9-4EA7-9F28-17E7CC2CA580}" srcOrd="0" destOrd="0" presId="urn:microsoft.com/office/officeart/2005/8/layout/orgChart1"/>
    <dgm:cxn modelId="{EA97EE8F-376D-492C-B41D-9E69FFA5691F}" type="presOf" srcId="{2F1598DE-A291-409E-81D8-F23A515F34DA}" destId="{7D6C7FAD-EA28-400C-AFF8-30176B1678CC}" srcOrd="1" destOrd="0" presId="urn:microsoft.com/office/officeart/2005/8/layout/orgChart1"/>
    <dgm:cxn modelId="{BA8D0EF3-E118-47E3-B7CD-B2E88FE0529C}" type="presOf" srcId="{7C4F7A8F-29F4-4A5F-9E24-01DDF9990A72}" destId="{A4700C20-F87C-461B-8381-26DBE67F59C1}" srcOrd="0" destOrd="0" presId="urn:microsoft.com/office/officeart/2005/8/layout/orgChart1"/>
    <dgm:cxn modelId="{74D550AB-5B4D-4F82-BD47-FF3CC2F0B313}" type="presOf" srcId="{3024B826-3E49-440B-B21D-966DA322A428}" destId="{2A422C2F-1C5D-444B-B063-E89E8F93CA13}" srcOrd="0" destOrd="0" presId="urn:microsoft.com/office/officeart/2005/8/layout/orgChart1"/>
    <dgm:cxn modelId="{8193E65E-4E0C-44DA-AF8D-D6D80259F5B0}" srcId="{1B53C9B9-5111-4153-A0A8-8C4C83598A8D}" destId="{C45C3A32-4AC1-4742-9D37-44816776C5A1}" srcOrd="0" destOrd="0" parTransId="{3024B826-3E49-440B-B21D-966DA322A428}" sibTransId="{7058C57A-F09B-410D-BA80-DA042AE3BA50}"/>
    <dgm:cxn modelId="{09D2B31A-1F49-4559-AEE8-A854AE827E0F}" srcId="{DF52D2A1-21A7-4155-96AF-A2FC7F78B3D8}" destId="{EAA44EF9-109F-40B0-843C-170C818450D2}" srcOrd="0" destOrd="0" parTransId="{DB96DFAD-8E8E-44A3-A7B2-A527183CA8A1}" sibTransId="{6258EBFF-ECE7-4AED-8011-04BCB67E01F4}"/>
    <dgm:cxn modelId="{52CB8869-5938-4A70-82D4-BA589072D472}" type="presOf" srcId="{8F90267A-9B00-4D49-B7B1-B135763E7528}" destId="{5F03C871-5D2F-4470-ABA4-78137A22454C}" srcOrd="1" destOrd="0" presId="urn:microsoft.com/office/officeart/2005/8/layout/orgChart1"/>
    <dgm:cxn modelId="{F270056F-265C-4C8E-BFCA-57AB76ADACC0}" type="presParOf" srcId="{A3DB3D30-3E1A-44B1-850C-CFBB843EB631}" destId="{3344A693-A43C-41A3-9080-082D4C5643D7}" srcOrd="0" destOrd="0" presId="urn:microsoft.com/office/officeart/2005/8/layout/orgChart1"/>
    <dgm:cxn modelId="{21FCE924-872D-4DEC-9497-27DE991D70A7}" type="presParOf" srcId="{3344A693-A43C-41A3-9080-082D4C5643D7}" destId="{87566C9B-C221-4969-AD04-60FE042A1711}" srcOrd="0" destOrd="0" presId="urn:microsoft.com/office/officeart/2005/8/layout/orgChart1"/>
    <dgm:cxn modelId="{48226719-BF26-4B36-AB32-9C547CD5DB51}" type="presParOf" srcId="{87566C9B-C221-4969-AD04-60FE042A1711}" destId="{4EAD36F4-94EF-400D-ACCE-B2458FA989A5}" srcOrd="0" destOrd="0" presId="urn:microsoft.com/office/officeart/2005/8/layout/orgChart1"/>
    <dgm:cxn modelId="{2BDC7E91-96C9-4E41-A2AC-AFB9DE1170D5}" type="presParOf" srcId="{87566C9B-C221-4969-AD04-60FE042A1711}" destId="{77100DF6-F305-4388-8172-7667E4051925}" srcOrd="1" destOrd="0" presId="urn:microsoft.com/office/officeart/2005/8/layout/orgChart1"/>
    <dgm:cxn modelId="{55C4DAEF-9D5B-43FF-B072-74850969BC07}" type="presParOf" srcId="{3344A693-A43C-41A3-9080-082D4C5643D7}" destId="{756973BA-2C92-417C-8C8D-11853ABB0A4D}" srcOrd="1" destOrd="0" presId="urn:microsoft.com/office/officeart/2005/8/layout/orgChart1"/>
    <dgm:cxn modelId="{9D4EC975-ADCA-4880-A3DC-31B74046966C}" type="presParOf" srcId="{756973BA-2C92-417C-8C8D-11853ABB0A4D}" destId="{A4700C20-F87C-461B-8381-26DBE67F59C1}" srcOrd="0" destOrd="0" presId="urn:microsoft.com/office/officeart/2005/8/layout/orgChart1"/>
    <dgm:cxn modelId="{80CB33F6-950E-430B-B53D-91568BA13D43}" type="presParOf" srcId="{756973BA-2C92-417C-8C8D-11853ABB0A4D}" destId="{E7488829-7EE4-4933-AF27-32BD04BE5F83}" srcOrd="1" destOrd="0" presId="urn:microsoft.com/office/officeart/2005/8/layout/orgChart1"/>
    <dgm:cxn modelId="{A97A58DA-2414-4AB8-B8E2-17778512EED4}" type="presParOf" srcId="{E7488829-7EE4-4933-AF27-32BD04BE5F83}" destId="{44C9006D-B694-437A-97F6-DF102C5343F7}" srcOrd="0" destOrd="0" presId="urn:microsoft.com/office/officeart/2005/8/layout/orgChart1"/>
    <dgm:cxn modelId="{C873A6FF-FF69-4F1C-A948-DEFA7231DDDD}" type="presParOf" srcId="{44C9006D-B694-437A-97F6-DF102C5343F7}" destId="{82534C62-34AC-40E5-A84B-EFB7529E0A42}" srcOrd="0" destOrd="0" presId="urn:microsoft.com/office/officeart/2005/8/layout/orgChart1"/>
    <dgm:cxn modelId="{4873085A-60EC-4F28-8416-94F6955E7F4A}" type="presParOf" srcId="{44C9006D-B694-437A-97F6-DF102C5343F7}" destId="{5F03C871-5D2F-4470-ABA4-78137A22454C}" srcOrd="1" destOrd="0" presId="urn:microsoft.com/office/officeart/2005/8/layout/orgChart1"/>
    <dgm:cxn modelId="{0703E697-2C52-4FE0-B4A3-1F2DCDE9C264}" type="presParOf" srcId="{E7488829-7EE4-4933-AF27-32BD04BE5F83}" destId="{3A2E33EC-7D01-40E7-AA36-C08FD6067130}" srcOrd="1" destOrd="0" presId="urn:microsoft.com/office/officeart/2005/8/layout/orgChart1"/>
    <dgm:cxn modelId="{B566C60C-1BCA-46FB-8EC8-509BB02EB8E9}" type="presParOf" srcId="{3A2E33EC-7D01-40E7-AA36-C08FD6067130}" destId="{BDE5B4D6-42B0-4F3F-8704-6029B5C02435}" srcOrd="0" destOrd="0" presId="urn:microsoft.com/office/officeart/2005/8/layout/orgChart1"/>
    <dgm:cxn modelId="{5555EEE5-633D-4BF4-B988-29B29C6B8826}" type="presParOf" srcId="{3A2E33EC-7D01-40E7-AA36-C08FD6067130}" destId="{9CD71C50-FCF9-4E45-B7B0-085F94326A84}" srcOrd="1" destOrd="0" presId="urn:microsoft.com/office/officeart/2005/8/layout/orgChart1"/>
    <dgm:cxn modelId="{0AB34A27-CA3F-4DD9-B04B-97D6AC65CE5C}" type="presParOf" srcId="{9CD71C50-FCF9-4E45-B7B0-085F94326A84}" destId="{1D431D3A-0943-41F0-8ED6-521E6258D36A}" srcOrd="0" destOrd="0" presId="urn:microsoft.com/office/officeart/2005/8/layout/orgChart1"/>
    <dgm:cxn modelId="{61F163C2-1858-4523-BC47-8AB2F3EBF96E}" type="presParOf" srcId="{1D431D3A-0943-41F0-8ED6-521E6258D36A}" destId="{FD102276-DA56-44D9-8BFF-B43EA858222D}" srcOrd="0" destOrd="0" presId="urn:microsoft.com/office/officeart/2005/8/layout/orgChart1"/>
    <dgm:cxn modelId="{56D5F942-103F-454C-8752-EEC8ED991373}" type="presParOf" srcId="{1D431D3A-0943-41F0-8ED6-521E6258D36A}" destId="{7D6C7FAD-EA28-400C-AFF8-30176B1678CC}" srcOrd="1" destOrd="0" presId="urn:microsoft.com/office/officeart/2005/8/layout/orgChart1"/>
    <dgm:cxn modelId="{A5454B95-FC33-4160-8173-06F4A61AE1BD}" type="presParOf" srcId="{9CD71C50-FCF9-4E45-B7B0-085F94326A84}" destId="{62E13FEA-AAF1-4B5B-8D08-1F9D61136B8E}" srcOrd="1" destOrd="0" presId="urn:microsoft.com/office/officeart/2005/8/layout/orgChart1"/>
    <dgm:cxn modelId="{F196ACEC-6C8F-4A66-88ED-E1F087AFA37E}" type="presParOf" srcId="{9CD71C50-FCF9-4E45-B7B0-085F94326A84}" destId="{0825C4F2-DF12-4F57-A082-91352F427456}" srcOrd="2" destOrd="0" presId="urn:microsoft.com/office/officeart/2005/8/layout/orgChart1"/>
    <dgm:cxn modelId="{8EBEBAB7-9573-46E7-A39D-B9B3B1D74246}" type="presParOf" srcId="{E7488829-7EE4-4933-AF27-32BD04BE5F83}" destId="{E3E9B0AF-161B-48CE-8DE1-D13AE2A11AD8}" srcOrd="2" destOrd="0" presId="urn:microsoft.com/office/officeart/2005/8/layout/orgChart1"/>
    <dgm:cxn modelId="{C83224A3-9D1A-480F-866B-93D5F55FDF56}" type="presParOf" srcId="{756973BA-2C92-417C-8C8D-11853ABB0A4D}" destId="{6AABF009-4222-4335-8987-F254D8791DFA}" srcOrd="2" destOrd="0" presId="urn:microsoft.com/office/officeart/2005/8/layout/orgChart1"/>
    <dgm:cxn modelId="{C77021D4-05FC-4AD6-80FE-B98A6E06508E}" type="presParOf" srcId="{756973BA-2C92-417C-8C8D-11853ABB0A4D}" destId="{B850BFAA-64F0-4733-9DDB-E7B2710E5A60}" srcOrd="3" destOrd="0" presId="urn:microsoft.com/office/officeart/2005/8/layout/orgChart1"/>
    <dgm:cxn modelId="{A8B3DA2D-7B3B-48F9-B993-0213B902E2E4}" type="presParOf" srcId="{B850BFAA-64F0-4733-9DDB-E7B2710E5A60}" destId="{ADF4A41F-D6FD-4D95-B9DA-728339365AB5}" srcOrd="0" destOrd="0" presId="urn:microsoft.com/office/officeart/2005/8/layout/orgChart1"/>
    <dgm:cxn modelId="{CD825142-B620-48BA-BDCD-3FDBD57CA428}" type="presParOf" srcId="{ADF4A41F-D6FD-4D95-B9DA-728339365AB5}" destId="{5BDB522E-02D0-4D81-ABE8-6E482D7B0FA2}" srcOrd="0" destOrd="0" presId="urn:microsoft.com/office/officeart/2005/8/layout/orgChart1"/>
    <dgm:cxn modelId="{D59CB7D9-A6B8-42B2-BD98-3D56FBBFAD36}" type="presParOf" srcId="{ADF4A41F-D6FD-4D95-B9DA-728339365AB5}" destId="{433152FA-88C3-43C0-BFA3-B451E5826A7E}" srcOrd="1" destOrd="0" presId="urn:microsoft.com/office/officeart/2005/8/layout/orgChart1"/>
    <dgm:cxn modelId="{69CB29B4-41AD-43A6-9157-B9765284F8C0}" type="presParOf" srcId="{B850BFAA-64F0-4733-9DDB-E7B2710E5A60}" destId="{E8B9297B-B491-4684-8878-F83B4F2B2B3B}" srcOrd="1" destOrd="0" presId="urn:microsoft.com/office/officeart/2005/8/layout/orgChart1"/>
    <dgm:cxn modelId="{393AB7B6-AB7C-4626-A0A4-730EF9113114}" type="presParOf" srcId="{E8B9297B-B491-4684-8878-F83B4F2B2B3B}" destId="{B0598548-E39E-4A42-B3FC-EEED59F9F7EC}" srcOrd="0" destOrd="0" presId="urn:microsoft.com/office/officeart/2005/8/layout/orgChart1"/>
    <dgm:cxn modelId="{CBADC0FB-EF9E-4CFD-845E-C9890CBED63B}" type="presParOf" srcId="{E8B9297B-B491-4684-8878-F83B4F2B2B3B}" destId="{F8CEE211-658C-4427-8C17-FC6E72A89230}" srcOrd="1" destOrd="0" presId="urn:microsoft.com/office/officeart/2005/8/layout/orgChart1"/>
    <dgm:cxn modelId="{221541FF-05AA-4CC9-9AFA-9748084ED44C}" type="presParOf" srcId="{F8CEE211-658C-4427-8C17-FC6E72A89230}" destId="{6ED35EF3-3F88-43E1-AA90-7F99F78938A4}" srcOrd="0" destOrd="0" presId="urn:microsoft.com/office/officeart/2005/8/layout/orgChart1"/>
    <dgm:cxn modelId="{BD9C173A-D9FE-4C20-AE18-1F157C9FA7EF}" type="presParOf" srcId="{6ED35EF3-3F88-43E1-AA90-7F99F78938A4}" destId="{9125C3BD-449D-43E6-992E-97F4DD86BA3C}" srcOrd="0" destOrd="0" presId="urn:microsoft.com/office/officeart/2005/8/layout/orgChart1"/>
    <dgm:cxn modelId="{04FA82CA-767D-4F99-91CC-1CB4D6092CCD}" type="presParOf" srcId="{6ED35EF3-3F88-43E1-AA90-7F99F78938A4}" destId="{C1104959-F4E7-4ACC-AF02-B6D99382F69A}" srcOrd="1" destOrd="0" presId="urn:microsoft.com/office/officeart/2005/8/layout/orgChart1"/>
    <dgm:cxn modelId="{26CDA071-E66F-47A3-800C-D6498A1EDA24}" type="presParOf" srcId="{F8CEE211-658C-4427-8C17-FC6E72A89230}" destId="{7602CB07-17FE-4D05-82CF-09A4E91BBDD4}" srcOrd="1" destOrd="0" presId="urn:microsoft.com/office/officeart/2005/8/layout/orgChart1"/>
    <dgm:cxn modelId="{E4023486-87A8-4E2C-9892-8E9BD459C9AD}" type="presParOf" srcId="{F8CEE211-658C-4427-8C17-FC6E72A89230}" destId="{2F71F200-8AF3-448D-924C-AD2F2B508284}" srcOrd="2" destOrd="0" presId="urn:microsoft.com/office/officeart/2005/8/layout/orgChart1"/>
    <dgm:cxn modelId="{38783C8A-6D5D-4AE6-A820-D54CC7F1FE1C}" type="presParOf" srcId="{B850BFAA-64F0-4733-9DDB-E7B2710E5A60}" destId="{24E0450B-CCF8-4751-BEB8-032844099D28}" srcOrd="2" destOrd="0" presId="urn:microsoft.com/office/officeart/2005/8/layout/orgChart1"/>
    <dgm:cxn modelId="{343DF7C1-F739-4AAD-BF88-73F603F4FA27}" type="presParOf" srcId="{756973BA-2C92-417C-8C8D-11853ABB0A4D}" destId="{835CD019-0312-4887-8234-32935A7E4E47}" srcOrd="4" destOrd="0" presId="urn:microsoft.com/office/officeart/2005/8/layout/orgChart1"/>
    <dgm:cxn modelId="{633E8049-B79A-4B5F-B810-2EC32C931EF9}" type="presParOf" srcId="{756973BA-2C92-417C-8C8D-11853ABB0A4D}" destId="{715D74EB-7058-4393-BAF8-FD46FA3D85D7}" srcOrd="5" destOrd="0" presId="urn:microsoft.com/office/officeart/2005/8/layout/orgChart1"/>
    <dgm:cxn modelId="{4151C95E-F633-48E8-8552-F22E72ED199E}" type="presParOf" srcId="{715D74EB-7058-4393-BAF8-FD46FA3D85D7}" destId="{3AF4C336-0F82-4D86-8B47-A885FFA113D8}" srcOrd="0" destOrd="0" presId="urn:microsoft.com/office/officeart/2005/8/layout/orgChart1"/>
    <dgm:cxn modelId="{2017E850-509B-4D8A-94CD-CD098760B3C5}" type="presParOf" srcId="{3AF4C336-0F82-4D86-8B47-A885FFA113D8}" destId="{3938AC67-1F37-427E-9C6B-6DF8DAB15AF3}" srcOrd="0" destOrd="0" presId="urn:microsoft.com/office/officeart/2005/8/layout/orgChart1"/>
    <dgm:cxn modelId="{A30F5F2F-380F-4D3B-A0E8-F2102F272596}" type="presParOf" srcId="{3AF4C336-0F82-4D86-8B47-A885FFA113D8}" destId="{B308194B-D336-420A-9EE5-47903339BAAA}" srcOrd="1" destOrd="0" presId="urn:microsoft.com/office/officeart/2005/8/layout/orgChart1"/>
    <dgm:cxn modelId="{5CBBAB4F-8ECC-48FF-9D4D-7CBC9CAFA0CD}" type="presParOf" srcId="{715D74EB-7058-4393-BAF8-FD46FA3D85D7}" destId="{CCBE47E9-D06C-4AF4-8779-238744DFEB94}" srcOrd="1" destOrd="0" presId="urn:microsoft.com/office/officeart/2005/8/layout/orgChart1"/>
    <dgm:cxn modelId="{4DDD831C-D917-46BB-B7D7-B35C4A43C613}" type="presParOf" srcId="{CCBE47E9-D06C-4AF4-8779-238744DFEB94}" destId="{C065DE47-8CFC-4414-A891-9CE17732C9BE}" srcOrd="0" destOrd="0" presId="urn:microsoft.com/office/officeart/2005/8/layout/orgChart1"/>
    <dgm:cxn modelId="{8BA233EF-59C5-4454-AD95-1D9477074A5C}" type="presParOf" srcId="{CCBE47E9-D06C-4AF4-8779-238744DFEB94}" destId="{DB4F4CE3-4585-43B4-801B-744436E9EBCC}" srcOrd="1" destOrd="0" presId="urn:microsoft.com/office/officeart/2005/8/layout/orgChart1"/>
    <dgm:cxn modelId="{BDEA8B3B-3D01-4579-897E-881BA2495C68}" type="presParOf" srcId="{DB4F4CE3-4585-43B4-801B-744436E9EBCC}" destId="{DC29854C-E3A7-47DB-807A-69ABEAEC1C73}" srcOrd="0" destOrd="0" presId="urn:microsoft.com/office/officeart/2005/8/layout/orgChart1"/>
    <dgm:cxn modelId="{A503D739-CEAB-4667-A70B-3FB43AB5AA4D}" type="presParOf" srcId="{DC29854C-E3A7-47DB-807A-69ABEAEC1C73}" destId="{05E7F922-9768-4249-972D-0EEC108040FF}" srcOrd="0" destOrd="0" presId="urn:microsoft.com/office/officeart/2005/8/layout/orgChart1"/>
    <dgm:cxn modelId="{BDD29289-9C1A-4EA8-BA75-D342D744593F}" type="presParOf" srcId="{DC29854C-E3A7-47DB-807A-69ABEAEC1C73}" destId="{55D78424-7630-4213-A440-B07CA2F028B9}" srcOrd="1" destOrd="0" presId="urn:microsoft.com/office/officeart/2005/8/layout/orgChart1"/>
    <dgm:cxn modelId="{F3A75F49-FCAA-4DA7-8185-A859BA8F624F}" type="presParOf" srcId="{DB4F4CE3-4585-43B4-801B-744436E9EBCC}" destId="{F277973F-563D-4D39-A541-D3B26C1D8385}" srcOrd="1" destOrd="0" presId="urn:microsoft.com/office/officeart/2005/8/layout/orgChart1"/>
    <dgm:cxn modelId="{0370F99F-F5D5-4DFF-B804-44C5618809BC}" type="presParOf" srcId="{DB4F4CE3-4585-43B4-801B-744436E9EBCC}" destId="{962D23EA-5488-414F-8205-09D6560E5613}" srcOrd="2" destOrd="0" presId="urn:microsoft.com/office/officeart/2005/8/layout/orgChart1"/>
    <dgm:cxn modelId="{214D0F2A-AEBA-4A97-8D0D-AF4BE29C2224}" type="presParOf" srcId="{715D74EB-7058-4393-BAF8-FD46FA3D85D7}" destId="{4DD2E2C8-DD70-4774-9473-57596E381431}" srcOrd="2" destOrd="0" presId="urn:microsoft.com/office/officeart/2005/8/layout/orgChart1"/>
    <dgm:cxn modelId="{AF03BF0B-0A68-411B-85BA-BC46C7F053A7}" type="presParOf" srcId="{756973BA-2C92-417C-8C8D-11853ABB0A4D}" destId="{3B065243-D7E4-4A47-AE09-D9D2CAD6C571}" srcOrd="6" destOrd="0" presId="urn:microsoft.com/office/officeart/2005/8/layout/orgChart1"/>
    <dgm:cxn modelId="{AD00165C-1FF0-4185-9AFC-13F73FCDB128}" type="presParOf" srcId="{756973BA-2C92-417C-8C8D-11853ABB0A4D}" destId="{4342FD21-C223-4578-90C9-B2D0D782E4FF}" srcOrd="7" destOrd="0" presId="urn:microsoft.com/office/officeart/2005/8/layout/orgChart1"/>
    <dgm:cxn modelId="{453EBF2A-37D8-4665-B151-784A6257C50A}" type="presParOf" srcId="{4342FD21-C223-4578-90C9-B2D0D782E4FF}" destId="{74E1E03C-0E65-498E-9838-0D0F2ED83790}" srcOrd="0" destOrd="0" presId="urn:microsoft.com/office/officeart/2005/8/layout/orgChart1"/>
    <dgm:cxn modelId="{A2F90EB0-5613-445E-AC7A-E821BCF48C3D}" type="presParOf" srcId="{74E1E03C-0E65-498E-9838-0D0F2ED83790}" destId="{F00CA210-15A9-4EA7-9F28-17E7CC2CA580}" srcOrd="0" destOrd="0" presId="urn:microsoft.com/office/officeart/2005/8/layout/orgChart1"/>
    <dgm:cxn modelId="{990904E3-BF65-48C8-B43C-3679F669F2CE}" type="presParOf" srcId="{74E1E03C-0E65-498E-9838-0D0F2ED83790}" destId="{B01FF6EF-D34A-467D-B6D8-DC0D7D4780F7}" srcOrd="1" destOrd="0" presId="urn:microsoft.com/office/officeart/2005/8/layout/orgChart1"/>
    <dgm:cxn modelId="{951710DD-1B25-417F-A93C-FBC5E65063AD}" type="presParOf" srcId="{4342FD21-C223-4578-90C9-B2D0D782E4FF}" destId="{D8B3D6EC-06B5-4AE0-AD24-73ABF001613A}" srcOrd="1" destOrd="0" presId="urn:microsoft.com/office/officeart/2005/8/layout/orgChart1"/>
    <dgm:cxn modelId="{A3943194-16CD-41E0-BC81-CAAFE5069126}" type="presParOf" srcId="{D8B3D6EC-06B5-4AE0-AD24-73ABF001613A}" destId="{2A422C2F-1C5D-444B-B063-E89E8F93CA13}" srcOrd="0" destOrd="0" presId="urn:microsoft.com/office/officeart/2005/8/layout/orgChart1"/>
    <dgm:cxn modelId="{7101882D-87C9-4AEB-B570-3EA0ACF6045B}" type="presParOf" srcId="{D8B3D6EC-06B5-4AE0-AD24-73ABF001613A}" destId="{30AA8787-3C75-4FE2-ABEE-657CA897B19D}" srcOrd="1" destOrd="0" presId="urn:microsoft.com/office/officeart/2005/8/layout/orgChart1"/>
    <dgm:cxn modelId="{2256F0F1-BD15-45D8-851D-5B9456E54512}" type="presParOf" srcId="{30AA8787-3C75-4FE2-ABEE-657CA897B19D}" destId="{98F8050E-3152-4A3F-8865-2FF55C61F682}" srcOrd="0" destOrd="0" presId="urn:microsoft.com/office/officeart/2005/8/layout/orgChart1"/>
    <dgm:cxn modelId="{681B2BD3-1BC8-4CFE-ACD9-AD613E8E3AA2}" type="presParOf" srcId="{98F8050E-3152-4A3F-8865-2FF55C61F682}" destId="{FA59AFD0-7890-44C5-82F9-5BA43D72364A}" srcOrd="0" destOrd="0" presId="urn:microsoft.com/office/officeart/2005/8/layout/orgChart1"/>
    <dgm:cxn modelId="{E6933848-FC28-4A71-BA5D-9FC19BAF12A5}" type="presParOf" srcId="{98F8050E-3152-4A3F-8865-2FF55C61F682}" destId="{AC98D598-7F6C-4CE9-8E96-A7806BFFCF59}" srcOrd="1" destOrd="0" presId="urn:microsoft.com/office/officeart/2005/8/layout/orgChart1"/>
    <dgm:cxn modelId="{7876D1D7-451D-4F40-9234-BE9756FBFDF6}" type="presParOf" srcId="{30AA8787-3C75-4FE2-ABEE-657CA897B19D}" destId="{45E6E38A-1E4F-4954-B0AA-8E03E8D162F3}" srcOrd="1" destOrd="0" presId="urn:microsoft.com/office/officeart/2005/8/layout/orgChart1"/>
    <dgm:cxn modelId="{F5FA0A47-582A-409F-9FD2-E141D5F64DE2}" type="presParOf" srcId="{30AA8787-3C75-4FE2-ABEE-657CA897B19D}" destId="{440C3307-1F92-41DF-9886-E06DB8FD022E}" srcOrd="2" destOrd="0" presId="urn:microsoft.com/office/officeart/2005/8/layout/orgChart1"/>
    <dgm:cxn modelId="{01D780F0-94CE-46EC-AD6A-8F4C583AF057}" type="presParOf" srcId="{4342FD21-C223-4578-90C9-B2D0D782E4FF}" destId="{9D04B135-EEA0-4F24-9F0A-37E5C028309E}" srcOrd="2" destOrd="0" presId="urn:microsoft.com/office/officeart/2005/8/layout/orgChart1"/>
    <dgm:cxn modelId="{21CF9966-7C2C-4DD7-8F05-8921401EAF32}" type="presParOf" srcId="{756973BA-2C92-417C-8C8D-11853ABB0A4D}" destId="{7EB62EE2-D3C6-4474-B719-E398FC25F463}" srcOrd="8" destOrd="0" presId="urn:microsoft.com/office/officeart/2005/8/layout/orgChart1"/>
    <dgm:cxn modelId="{524956B5-ECE0-4F48-96FE-D92819641B97}" type="presParOf" srcId="{756973BA-2C92-417C-8C8D-11853ABB0A4D}" destId="{7E0BC2EE-2955-4B1E-9CA4-CDEB737FA2AD}" srcOrd="9" destOrd="0" presId="urn:microsoft.com/office/officeart/2005/8/layout/orgChart1"/>
    <dgm:cxn modelId="{02934CA0-4F74-4A50-A1E1-7C8C855607FB}" type="presParOf" srcId="{7E0BC2EE-2955-4B1E-9CA4-CDEB737FA2AD}" destId="{DF3EFAAC-D000-494E-B411-F633D053DA0F}" srcOrd="0" destOrd="0" presId="urn:microsoft.com/office/officeart/2005/8/layout/orgChart1"/>
    <dgm:cxn modelId="{4044FA04-920D-4040-AE45-B599953E78D2}" type="presParOf" srcId="{DF3EFAAC-D000-494E-B411-F633D053DA0F}" destId="{337D639C-B0D4-4103-B75E-D59AECBE6D97}" srcOrd="0" destOrd="0" presId="urn:microsoft.com/office/officeart/2005/8/layout/orgChart1"/>
    <dgm:cxn modelId="{3B49ABDE-036D-4847-BFF0-0AD595CAE6A8}" type="presParOf" srcId="{DF3EFAAC-D000-494E-B411-F633D053DA0F}" destId="{48F703C0-60F9-42D6-86F4-E95816476048}" srcOrd="1" destOrd="0" presId="urn:microsoft.com/office/officeart/2005/8/layout/orgChart1"/>
    <dgm:cxn modelId="{3F1098BC-4245-4269-B1F4-38E6F799CEF1}" type="presParOf" srcId="{7E0BC2EE-2955-4B1E-9CA4-CDEB737FA2AD}" destId="{C0E11A8B-BD00-41D6-BFE2-5141A7360E28}" srcOrd="1" destOrd="0" presId="urn:microsoft.com/office/officeart/2005/8/layout/orgChart1"/>
    <dgm:cxn modelId="{47FD2413-4932-4952-8D1E-97BD8C3B44BD}" type="presParOf" srcId="{7E0BC2EE-2955-4B1E-9CA4-CDEB737FA2AD}" destId="{9E44AD28-DAE8-4FA2-8C3C-FBAE89CE2FAA}" srcOrd="2" destOrd="0" presId="urn:microsoft.com/office/officeart/2005/8/layout/orgChart1"/>
    <dgm:cxn modelId="{B348D6BC-DC01-4E9C-89D7-992770BCDF9C}" type="presParOf" srcId="{3344A693-A43C-41A3-9080-082D4C5643D7}" destId="{5FE45F78-9371-491C-A242-4D51FA87D0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62EE2-D3C6-4474-B719-E398FC25F463}">
      <dsp:nvSpPr>
        <dsp:cNvPr id="0" name=""/>
        <dsp:cNvSpPr/>
      </dsp:nvSpPr>
      <dsp:spPr>
        <a:xfrm>
          <a:off x="5400674" y="1179766"/>
          <a:ext cx="4475136" cy="38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69"/>
              </a:lnTo>
              <a:lnTo>
                <a:pt x="4475136" y="194169"/>
              </a:lnTo>
              <a:lnTo>
                <a:pt x="4475136" y="388338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22C2F-1C5D-444B-B063-E89E8F93CA13}">
      <dsp:nvSpPr>
        <dsp:cNvPr id="0" name=""/>
        <dsp:cNvSpPr/>
      </dsp:nvSpPr>
      <dsp:spPr>
        <a:xfrm>
          <a:off x="7592522" y="2492719"/>
          <a:ext cx="91440" cy="38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33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65243-D7E4-4A47-AE09-D9D2CAD6C571}">
      <dsp:nvSpPr>
        <dsp:cNvPr id="0" name=""/>
        <dsp:cNvSpPr/>
      </dsp:nvSpPr>
      <dsp:spPr>
        <a:xfrm>
          <a:off x="5400674" y="1179766"/>
          <a:ext cx="2237568" cy="38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69"/>
              </a:lnTo>
              <a:lnTo>
                <a:pt x="2237568" y="194169"/>
              </a:lnTo>
              <a:lnTo>
                <a:pt x="2237568" y="388338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5DE47-8CFC-4414-A891-9CE17732C9BE}">
      <dsp:nvSpPr>
        <dsp:cNvPr id="0" name=""/>
        <dsp:cNvSpPr/>
      </dsp:nvSpPr>
      <dsp:spPr>
        <a:xfrm>
          <a:off x="5354954" y="2492719"/>
          <a:ext cx="91440" cy="38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33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CD019-0312-4887-8234-32935A7E4E47}">
      <dsp:nvSpPr>
        <dsp:cNvPr id="0" name=""/>
        <dsp:cNvSpPr/>
      </dsp:nvSpPr>
      <dsp:spPr>
        <a:xfrm>
          <a:off x="5354954" y="1179766"/>
          <a:ext cx="91440" cy="38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338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98548-E39E-4A42-B3FC-EEED59F9F7EC}">
      <dsp:nvSpPr>
        <dsp:cNvPr id="0" name=""/>
        <dsp:cNvSpPr/>
      </dsp:nvSpPr>
      <dsp:spPr>
        <a:xfrm>
          <a:off x="3117386" y="2492719"/>
          <a:ext cx="91440" cy="38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33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BF009-4222-4335-8987-F254D8791DFA}">
      <dsp:nvSpPr>
        <dsp:cNvPr id="0" name=""/>
        <dsp:cNvSpPr/>
      </dsp:nvSpPr>
      <dsp:spPr>
        <a:xfrm>
          <a:off x="3163106" y="1179766"/>
          <a:ext cx="2237568" cy="388338"/>
        </a:xfrm>
        <a:custGeom>
          <a:avLst/>
          <a:gdLst/>
          <a:ahLst/>
          <a:cxnLst/>
          <a:rect l="0" t="0" r="0" b="0"/>
          <a:pathLst>
            <a:path>
              <a:moveTo>
                <a:pt x="2237568" y="0"/>
              </a:moveTo>
              <a:lnTo>
                <a:pt x="2237568" y="194169"/>
              </a:lnTo>
              <a:lnTo>
                <a:pt x="0" y="194169"/>
              </a:lnTo>
              <a:lnTo>
                <a:pt x="0" y="388338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5B4D6-42B0-4F3F-8704-6029B5C02435}">
      <dsp:nvSpPr>
        <dsp:cNvPr id="0" name=""/>
        <dsp:cNvSpPr/>
      </dsp:nvSpPr>
      <dsp:spPr>
        <a:xfrm>
          <a:off x="879817" y="2492719"/>
          <a:ext cx="91440" cy="388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33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00C20-F87C-461B-8381-26DBE67F59C1}">
      <dsp:nvSpPr>
        <dsp:cNvPr id="0" name=""/>
        <dsp:cNvSpPr/>
      </dsp:nvSpPr>
      <dsp:spPr>
        <a:xfrm>
          <a:off x="925537" y="1179766"/>
          <a:ext cx="4475136" cy="388338"/>
        </a:xfrm>
        <a:custGeom>
          <a:avLst/>
          <a:gdLst/>
          <a:ahLst/>
          <a:cxnLst/>
          <a:rect l="0" t="0" r="0" b="0"/>
          <a:pathLst>
            <a:path>
              <a:moveTo>
                <a:pt x="4475136" y="0"/>
              </a:moveTo>
              <a:lnTo>
                <a:pt x="4475136" y="194169"/>
              </a:lnTo>
              <a:lnTo>
                <a:pt x="0" y="194169"/>
              </a:lnTo>
              <a:lnTo>
                <a:pt x="0" y="388338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D36F4-94EF-400D-ACCE-B2458FA989A5}">
      <dsp:nvSpPr>
        <dsp:cNvPr id="0" name=""/>
        <dsp:cNvSpPr/>
      </dsp:nvSpPr>
      <dsp:spPr>
        <a:xfrm>
          <a:off x="4476059" y="255151"/>
          <a:ext cx="1849229" cy="92461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Virksomhetsutvikling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1 Seksjonsleder</a:t>
          </a:r>
          <a:endParaRPr lang="nb-NO" sz="1200" kern="1200" dirty="0"/>
        </a:p>
      </dsp:txBody>
      <dsp:txXfrm>
        <a:off x="4476059" y="255151"/>
        <a:ext cx="1849229" cy="924614"/>
      </dsp:txXfrm>
    </dsp:sp>
    <dsp:sp modelId="{82534C62-34AC-40E5-A84B-EFB7529E0A42}">
      <dsp:nvSpPr>
        <dsp:cNvPr id="0" name=""/>
        <dsp:cNvSpPr/>
      </dsp:nvSpPr>
      <dsp:spPr>
        <a:xfrm>
          <a:off x="922" y="1568105"/>
          <a:ext cx="1849229" cy="92461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Organisasjonsutvikling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1 Teamleder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922" y="1568105"/>
        <a:ext cx="1849229" cy="924614"/>
      </dsp:txXfrm>
    </dsp:sp>
    <dsp:sp modelId="{FD102276-DA56-44D9-8BFF-B43EA858222D}">
      <dsp:nvSpPr>
        <dsp:cNvPr id="0" name=""/>
        <dsp:cNvSpPr/>
      </dsp:nvSpPr>
      <dsp:spPr>
        <a:xfrm>
          <a:off x="922" y="2881058"/>
          <a:ext cx="1849229" cy="92461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16 konsulenter og rådgivere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922" y="2881058"/>
        <a:ext cx="1849229" cy="924614"/>
      </dsp:txXfrm>
    </dsp:sp>
    <dsp:sp modelId="{5BDB522E-02D0-4D81-ABE8-6E482D7B0FA2}">
      <dsp:nvSpPr>
        <dsp:cNvPr id="0" name=""/>
        <dsp:cNvSpPr/>
      </dsp:nvSpPr>
      <dsp:spPr>
        <a:xfrm>
          <a:off x="2238491" y="1568105"/>
          <a:ext cx="1849229" cy="92461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Personalomstilling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1 teamleder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2238491" y="1568105"/>
        <a:ext cx="1849229" cy="924614"/>
      </dsp:txXfrm>
    </dsp:sp>
    <dsp:sp modelId="{9125C3BD-449D-43E6-992E-97F4DD86BA3C}">
      <dsp:nvSpPr>
        <dsp:cNvPr id="0" name=""/>
        <dsp:cNvSpPr/>
      </dsp:nvSpPr>
      <dsp:spPr>
        <a:xfrm>
          <a:off x="2238491" y="2881058"/>
          <a:ext cx="1849229" cy="92461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2 rådgivere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2238491" y="2881058"/>
        <a:ext cx="1849229" cy="924614"/>
      </dsp:txXfrm>
    </dsp:sp>
    <dsp:sp modelId="{3938AC67-1F37-427E-9C6B-6DF8DAB15AF3}">
      <dsp:nvSpPr>
        <dsp:cNvPr id="0" name=""/>
        <dsp:cNvSpPr/>
      </dsp:nvSpPr>
      <dsp:spPr>
        <a:xfrm>
          <a:off x="4476059" y="1568105"/>
          <a:ext cx="1849229" cy="92461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Anskaffelser og prosjektledelse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1 teamleder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4476059" y="1568105"/>
        <a:ext cx="1849229" cy="924614"/>
      </dsp:txXfrm>
    </dsp:sp>
    <dsp:sp modelId="{05E7F922-9768-4249-972D-0EEC108040FF}">
      <dsp:nvSpPr>
        <dsp:cNvPr id="0" name=""/>
        <dsp:cNvSpPr/>
      </dsp:nvSpPr>
      <dsp:spPr>
        <a:xfrm>
          <a:off x="4476059" y="2881058"/>
          <a:ext cx="1849229" cy="92461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5 konsulenter og rådgivere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4476059" y="2881058"/>
        <a:ext cx="1849229" cy="924614"/>
      </dsp:txXfrm>
    </dsp:sp>
    <dsp:sp modelId="{F00CA210-15A9-4EA7-9F28-17E7CC2CA580}">
      <dsp:nvSpPr>
        <dsp:cNvPr id="0" name=""/>
        <dsp:cNvSpPr/>
      </dsp:nvSpPr>
      <dsp:spPr>
        <a:xfrm>
          <a:off x="6713627" y="1568105"/>
          <a:ext cx="1849229" cy="92461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UKE-Akademiet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1 teamleder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6713627" y="1568105"/>
        <a:ext cx="1849229" cy="924614"/>
      </dsp:txXfrm>
    </dsp:sp>
    <dsp:sp modelId="{FA59AFD0-7890-44C5-82F9-5BA43D72364A}">
      <dsp:nvSpPr>
        <dsp:cNvPr id="0" name=""/>
        <dsp:cNvSpPr/>
      </dsp:nvSpPr>
      <dsp:spPr>
        <a:xfrm>
          <a:off x="6713627" y="2881058"/>
          <a:ext cx="1849229" cy="92461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4 Kurs-koordinatorer og rådgivere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6713627" y="2881058"/>
        <a:ext cx="1849229" cy="924614"/>
      </dsp:txXfrm>
    </dsp:sp>
    <dsp:sp modelId="{337D639C-B0D4-4103-B75E-D59AECBE6D97}">
      <dsp:nvSpPr>
        <dsp:cNvPr id="0" name=""/>
        <dsp:cNvSpPr/>
      </dsp:nvSpPr>
      <dsp:spPr>
        <a:xfrm>
          <a:off x="8951196" y="1568105"/>
          <a:ext cx="1849229" cy="92461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Kommunikasjon og rekruttering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10 Konsulenter og rådgivere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8951196" y="1568105"/>
        <a:ext cx="1849229" cy="924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18.06.2020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2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3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322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0740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026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85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5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6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5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7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0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802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861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7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7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5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7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9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53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326322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3623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6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1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3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7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836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60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33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0921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025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96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87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60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2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5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22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06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4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8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4730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8066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901295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75874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0289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70526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921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2307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67186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rgbClr val="9ADCFB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293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7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55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3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5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48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21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6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4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7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5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405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78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103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5204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967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3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48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33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6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5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10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529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6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0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7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49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7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95837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219350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4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0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5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390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166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402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5110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2136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867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92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14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2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0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5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1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5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4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16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4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5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3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531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83809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92731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6107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2224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67687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88248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85961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9085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rgbClr val="9ADCFB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87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0007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44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357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1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7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5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56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17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88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8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5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0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0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7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1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31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22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8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19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94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708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7126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33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43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8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1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691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07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6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1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83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77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322783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2100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2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6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6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9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1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3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47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68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7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288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6427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916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0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29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7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61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944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33458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99570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231224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80652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11429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0504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2316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33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19790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>
                <a:solidFill>
                  <a:srgbClr val="FFFFFF"/>
                </a:solidFill>
              </a:rPr>
              <a:pPr/>
              <a:t>18.06.2020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644779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rgbClr val="9ADCFB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487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042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4063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87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8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73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2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18.06.2020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1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4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18.06.2020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7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5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63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47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5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xmlns="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xmlns="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xmlns="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xmlns="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xmlns="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xmlns="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xmlns="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82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xmlns="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xmlns="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xmlns="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xmlns="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xmlns="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xmlns="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xmlns="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xmlns="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xmlns="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xmlns="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xmlns="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xmlns="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xmlns="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xmlns="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xmlns="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xmlns="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xmlns="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xmlns="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xmlns="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xmlns="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xmlns="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xmlns="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18.06.2020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xmlns="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xmlns="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xmlns="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xmlns="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xmlns="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xmlns="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xmlns="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xmlns="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xmlns="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xmlns="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xmlns="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xmlns="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xmlns="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xmlns="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rgbClr val="9ADCFB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70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18.06.2020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4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0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Utviklings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kompetanseetaten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5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25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32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2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2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5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2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341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32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903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44.xml"/><Relationship Id="rId68" Type="http://schemas.openxmlformats.org/officeDocument/2006/relationships/slideLayout" Target="../slideLayouts/slideLayout149.xml"/><Relationship Id="rId76" Type="http://schemas.openxmlformats.org/officeDocument/2006/relationships/slideLayout" Target="../slideLayouts/slideLayout157.xml"/><Relationship Id="rId84" Type="http://schemas.openxmlformats.org/officeDocument/2006/relationships/image" Target="../media/image2.png"/><Relationship Id="rId7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55.xml"/><Relationship Id="rId79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86.xml"/><Relationship Id="rId61" Type="http://schemas.openxmlformats.org/officeDocument/2006/relationships/slideLayout" Target="../slideLayouts/slideLayout142.xml"/><Relationship Id="rId82" Type="http://schemas.openxmlformats.org/officeDocument/2006/relationships/theme" Target="../theme/theme2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73" Type="http://schemas.openxmlformats.org/officeDocument/2006/relationships/slideLayout" Target="../slideLayouts/slideLayout154.xml"/><Relationship Id="rId78" Type="http://schemas.openxmlformats.org/officeDocument/2006/relationships/slideLayout" Target="../slideLayouts/slideLayout159.xml"/><Relationship Id="rId8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slideLayout" Target="../slideLayouts/slideLayout150.xml"/><Relationship Id="rId77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72" Type="http://schemas.openxmlformats.org/officeDocument/2006/relationships/slideLayout" Target="../slideLayouts/slideLayout153.xml"/><Relationship Id="rId80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slideLayout" Target="../slideLayouts/slideLayout151.xml"/><Relationship Id="rId75" Type="http://schemas.openxmlformats.org/officeDocument/2006/relationships/slideLayout" Target="../slideLayouts/slideLayout156.xml"/><Relationship Id="rId83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9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183.xml"/><Relationship Id="rId34" Type="http://schemas.openxmlformats.org/officeDocument/2006/relationships/slideLayout" Target="../slideLayouts/slideLayout196.xml"/><Relationship Id="rId42" Type="http://schemas.openxmlformats.org/officeDocument/2006/relationships/slideLayout" Target="../slideLayouts/slideLayout204.xml"/><Relationship Id="rId47" Type="http://schemas.openxmlformats.org/officeDocument/2006/relationships/slideLayout" Target="../slideLayouts/slideLayout209.xml"/><Relationship Id="rId50" Type="http://schemas.openxmlformats.org/officeDocument/2006/relationships/slideLayout" Target="../slideLayouts/slideLayout212.xml"/><Relationship Id="rId55" Type="http://schemas.openxmlformats.org/officeDocument/2006/relationships/slideLayout" Target="../slideLayouts/slideLayout217.xml"/><Relationship Id="rId63" Type="http://schemas.openxmlformats.org/officeDocument/2006/relationships/slideLayout" Target="../slideLayouts/slideLayout225.xml"/><Relationship Id="rId68" Type="http://schemas.openxmlformats.org/officeDocument/2006/relationships/slideLayout" Target="../slideLayouts/slideLayout230.xml"/><Relationship Id="rId76" Type="http://schemas.openxmlformats.org/officeDocument/2006/relationships/slideLayout" Target="../slideLayouts/slideLayout238.xml"/><Relationship Id="rId84" Type="http://schemas.openxmlformats.org/officeDocument/2006/relationships/image" Target="../media/image1.png"/><Relationship Id="rId7" Type="http://schemas.openxmlformats.org/officeDocument/2006/relationships/slideLayout" Target="../slideLayouts/slideLayout169.xml"/><Relationship Id="rId7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194.xml"/><Relationship Id="rId37" Type="http://schemas.openxmlformats.org/officeDocument/2006/relationships/slideLayout" Target="../slideLayouts/slideLayout199.xml"/><Relationship Id="rId40" Type="http://schemas.openxmlformats.org/officeDocument/2006/relationships/slideLayout" Target="../slideLayouts/slideLayout202.xml"/><Relationship Id="rId45" Type="http://schemas.openxmlformats.org/officeDocument/2006/relationships/slideLayout" Target="../slideLayouts/slideLayout207.xml"/><Relationship Id="rId53" Type="http://schemas.openxmlformats.org/officeDocument/2006/relationships/slideLayout" Target="../slideLayouts/slideLayout215.xml"/><Relationship Id="rId58" Type="http://schemas.openxmlformats.org/officeDocument/2006/relationships/slideLayout" Target="../slideLayouts/slideLayout220.xml"/><Relationship Id="rId66" Type="http://schemas.openxmlformats.org/officeDocument/2006/relationships/slideLayout" Target="../slideLayouts/slideLayout228.xml"/><Relationship Id="rId74" Type="http://schemas.openxmlformats.org/officeDocument/2006/relationships/slideLayout" Target="../slideLayouts/slideLayout236.xml"/><Relationship Id="rId79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67.xml"/><Relationship Id="rId61" Type="http://schemas.openxmlformats.org/officeDocument/2006/relationships/slideLayout" Target="../slideLayouts/slideLayout223.xml"/><Relationship Id="rId82" Type="http://schemas.openxmlformats.org/officeDocument/2006/relationships/slideLayout" Target="../slideLayouts/slideLayout244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slideLayout" Target="../slideLayouts/slideLayout192.xml"/><Relationship Id="rId35" Type="http://schemas.openxmlformats.org/officeDocument/2006/relationships/slideLayout" Target="../slideLayouts/slideLayout197.xml"/><Relationship Id="rId43" Type="http://schemas.openxmlformats.org/officeDocument/2006/relationships/slideLayout" Target="../slideLayouts/slideLayout205.xml"/><Relationship Id="rId48" Type="http://schemas.openxmlformats.org/officeDocument/2006/relationships/slideLayout" Target="../slideLayouts/slideLayout210.xml"/><Relationship Id="rId56" Type="http://schemas.openxmlformats.org/officeDocument/2006/relationships/slideLayout" Target="../slideLayouts/slideLayout218.xml"/><Relationship Id="rId64" Type="http://schemas.openxmlformats.org/officeDocument/2006/relationships/slideLayout" Target="../slideLayouts/slideLayout226.xml"/><Relationship Id="rId69" Type="http://schemas.openxmlformats.org/officeDocument/2006/relationships/slideLayout" Target="../slideLayouts/slideLayout231.xml"/><Relationship Id="rId7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70.xml"/><Relationship Id="rId51" Type="http://schemas.openxmlformats.org/officeDocument/2006/relationships/slideLayout" Target="../slideLayouts/slideLayout213.xml"/><Relationship Id="rId72" Type="http://schemas.openxmlformats.org/officeDocument/2006/relationships/slideLayout" Target="../slideLayouts/slideLayout234.xml"/><Relationship Id="rId80" Type="http://schemas.openxmlformats.org/officeDocument/2006/relationships/slideLayout" Target="../slideLayouts/slideLayout242.xml"/><Relationship Id="rId85" Type="http://schemas.openxmlformats.org/officeDocument/2006/relationships/image" Target="../media/image2.png"/><Relationship Id="rId3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33" Type="http://schemas.openxmlformats.org/officeDocument/2006/relationships/slideLayout" Target="../slideLayouts/slideLayout195.xml"/><Relationship Id="rId38" Type="http://schemas.openxmlformats.org/officeDocument/2006/relationships/slideLayout" Target="../slideLayouts/slideLayout200.xml"/><Relationship Id="rId46" Type="http://schemas.openxmlformats.org/officeDocument/2006/relationships/slideLayout" Target="../slideLayouts/slideLayout208.xml"/><Relationship Id="rId59" Type="http://schemas.openxmlformats.org/officeDocument/2006/relationships/slideLayout" Target="../slideLayouts/slideLayout221.xml"/><Relationship Id="rId67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182.xml"/><Relationship Id="rId41" Type="http://schemas.openxmlformats.org/officeDocument/2006/relationships/slideLayout" Target="../slideLayouts/slideLayout203.xml"/><Relationship Id="rId54" Type="http://schemas.openxmlformats.org/officeDocument/2006/relationships/slideLayout" Target="../slideLayouts/slideLayout216.xml"/><Relationship Id="rId62" Type="http://schemas.openxmlformats.org/officeDocument/2006/relationships/slideLayout" Target="../slideLayouts/slideLayout224.xml"/><Relationship Id="rId70" Type="http://schemas.openxmlformats.org/officeDocument/2006/relationships/slideLayout" Target="../slideLayouts/slideLayout232.xml"/><Relationship Id="rId75" Type="http://schemas.openxmlformats.org/officeDocument/2006/relationships/slideLayout" Target="../slideLayouts/slideLayout237.xml"/><Relationship Id="rId83" Type="http://schemas.openxmlformats.org/officeDocument/2006/relationships/theme" Target="../theme/theme3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slideLayout" Target="../slideLayouts/slideLayout190.xml"/><Relationship Id="rId36" Type="http://schemas.openxmlformats.org/officeDocument/2006/relationships/slideLayout" Target="../slideLayouts/slideLayout198.xml"/><Relationship Id="rId49" Type="http://schemas.openxmlformats.org/officeDocument/2006/relationships/slideLayout" Target="../slideLayouts/slideLayout211.xml"/><Relationship Id="rId57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172.xml"/><Relationship Id="rId31" Type="http://schemas.openxmlformats.org/officeDocument/2006/relationships/slideLayout" Target="../slideLayouts/slideLayout193.xml"/><Relationship Id="rId44" Type="http://schemas.openxmlformats.org/officeDocument/2006/relationships/slideLayout" Target="../slideLayouts/slideLayout206.xml"/><Relationship Id="rId52" Type="http://schemas.openxmlformats.org/officeDocument/2006/relationships/slideLayout" Target="../slideLayouts/slideLayout214.xml"/><Relationship Id="rId60" Type="http://schemas.openxmlformats.org/officeDocument/2006/relationships/slideLayout" Target="../slideLayouts/slideLayout222.xml"/><Relationship Id="rId65" Type="http://schemas.openxmlformats.org/officeDocument/2006/relationships/slideLayout" Target="../slideLayouts/slideLayout227.xml"/><Relationship Id="rId73" Type="http://schemas.openxmlformats.org/officeDocument/2006/relationships/slideLayout" Target="../slideLayouts/slideLayout235.xml"/><Relationship Id="rId78" Type="http://schemas.openxmlformats.org/officeDocument/2006/relationships/slideLayout" Target="../slideLayouts/slideLayout240.xml"/><Relationship Id="rId81" Type="http://schemas.openxmlformats.org/officeDocument/2006/relationships/slideLayout" Target="../slideLayouts/slideLayout24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26" Type="http://schemas.openxmlformats.org/officeDocument/2006/relationships/slideLayout" Target="../slideLayouts/slideLayout270.xml"/><Relationship Id="rId39" Type="http://schemas.openxmlformats.org/officeDocument/2006/relationships/slideLayout" Target="../slideLayouts/slideLayout283.xml"/><Relationship Id="rId21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278.xml"/><Relationship Id="rId42" Type="http://schemas.openxmlformats.org/officeDocument/2006/relationships/slideLayout" Target="../slideLayouts/slideLayout286.xml"/><Relationship Id="rId47" Type="http://schemas.openxmlformats.org/officeDocument/2006/relationships/slideLayout" Target="../slideLayouts/slideLayout291.xml"/><Relationship Id="rId50" Type="http://schemas.openxmlformats.org/officeDocument/2006/relationships/slideLayout" Target="../slideLayouts/slideLayout294.xml"/><Relationship Id="rId55" Type="http://schemas.openxmlformats.org/officeDocument/2006/relationships/slideLayout" Target="../slideLayouts/slideLayout299.xml"/><Relationship Id="rId63" Type="http://schemas.openxmlformats.org/officeDocument/2006/relationships/slideLayout" Target="../slideLayouts/slideLayout307.xml"/><Relationship Id="rId68" Type="http://schemas.openxmlformats.org/officeDocument/2006/relationships/slideLayout" Target="../slideLayouts/slideLayout312.xml"/><Relationship Id="rId76" Type="http://schemas.openxmlformats.org/officeDocument/2006/relationships/slideLayout" Target="../slideLayouts/slideLayout320.xml"/><Relationship Id="rId84" Type="http://schemas.openxmlformats.org/officeDocument/2006/relationships/image" Target="../media/image1.png"/><Relationship Id="rId7" Type="http://schemas.openxmlformats.org/officeDocument/2006/relationships/slideLayout" Target="../slideLayouts/slideLayout251.xml"/><Relationship Id="rId71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276.xml"/><Relationship Id="rId37" Type="http://schemas.openxmlformats.org/officeDocument/2006/relationships/slideLayout" Target="../slideLayouts/slideLayout281.xml"/><Relationship Id="rId40" Type="http://schemas.openxmlformats.org/officeDocument/2006/relationships/slideLayout" Target="../slideLayouts/slideLayout284.xml"/><Relationship Id="rId45" Type="http://schemas.openxmlformats.org/officeDocument/2006/relationships/slideLayout" Target="../slideLayouts/slideLayout289.xml"/><Relationship Id="rId53" Type="http://schemas.openxmlformats.org/officeDocument/2006/relationships/slideLayout" Target="../slideLayouts/slideLayout297.xml"/><Relationship Id="rId58" Type="http://schemas.openxmlformats.org/officeDocument/2006/relationships/slideLayout" Target="../slideLayouts/slideLayout302.xml"/><Relationship Id="rId66" Type="http://schemas.openxmlformats.org/officeDocument/2006/relationships/slideLayout" Target="../slideLayouts/slideLayout310.xml"/><Relationship Id="rId74" Type="http://schemas.openxmlformats.org/officeDocument/2006/relationships/slideLayout" Target="../slideLayouts/slideLayout318.xml"/><Relationship Id="rId79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249.xml"/><Relationship Id="rId61" Type="http://schemas.openxmlformats.org/officeDocument/2006/relationships/slideLayout" Target="../slideLayouts/slideLayout305.xml"/><Relationship Id="rId82" Type="http://schemas.openxmlformats.org/officeDocument/2006/relationships/slideLayout" Target="../slideLayouts/slideLayout326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Relationship Id="rId27" Type="http://schemas.openxmlformats.org/officeDocument/2006/relationships/slideLayout" Target="../slideLayouts/slideLayout271.xml"/><Relationship Id="rId30" Type="http://schemas.openxmlformats.org/officeDocument/2006/relationships/slideLayout" Target="../slideLayouts/slideLayout274.xml"/><Relationship Id="rId35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287.xml"/><Relationship Id="rId48" Type="http://schemas.openxmlformats.org/officeDocument/2006/relationships/slideLayout" Target="../slideLayouts/slideLayout292.xml"/><Relationship Id="rId56" Type="http://schemas.openxmlformats.org/officeDocument/2006/relationships/slideLayout" Target="../slideLayouts/slideLayout300.xml"/><Relationship Id="rId64" Type="http://schemas.openxmlformats.org/officeDocument/2006/relationships/slideLayout" Target="../slideLayouts/slideLayout308.xml"/><Relationship Id="rId69" Type="http://schemas.openxmlformats.org/officeDocument/2006/relationships/slideLayout" Target="../slideLayouts/slideLayout313.xml"/><Relationship Id="rId77" Type="http://schemas.openxmlformats.org/officeDocument/2006/relationships/slideLayout" Target="../slideLayouts/slideLayout321.xml"/><Relationship Id="rId8" Type="http://schemas.openxmlformats.org/officeDocument/2006/relationships/slideLayout" Target="../slideLayouts/slideLayout252.xml"/><Relationship Id="rId51" Type="http://schemas.openxmlformats.org/officeDocument/2006/relationships/slideLayout" Target="../slideLayouts/slideLayout295.xml"/><Relationship Id="rId72" Type="http://schemas.openxmlformats.org/officeDocument/2006/relationships/slideLayout" Target="../slideLayouts/slideLayout316.xml"/><Relationship Id="rId80" Type="http://schemas.openxmlformats.org/officeDocument/2006/relationships/slideLayout" Target="../slideLayouts/slideLayout324.xml"/><Relationship Id="rId85" Type="http://schemas.openxmlformats.org/officeDocument/2006/relationships/image" Target="../media/image2.png"/><Relationship Id="rId3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5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277.xml"/><Relationship Id="rId38" Type="http://schemas.openxmlformats.org/officeDocument/2006/relationships/slideLayout" Target="../slideLayouts/slideLayout282.xml"/><Relationship Id="rId46" Type="http://schemas.openxmlformats.org/officeDocument/2006/relationships/slideLayout" Target="../slideLayouts/slideLayout290.xml"/><Relationship Id="rId59" Type="http://schemas.openxmlformats.org/officeDocument/2006/relationships/slideLayout" Target="../slideLayouts/slideLayout303.xml"/><Relationship Id="rId67" Type="http://schemas.openxmlformats.org/officeDocument/2006/relationships/slideLayout" Target="../slideLayouts/slideLayout311.xml"/><Relationship Id="rId20" Type="http://schemas.openxmlformats.org/officeDocument/2006/relationships/slideLayout" Target="../slideLayouts/slideLayout264.xml"/><Relationship Id="rId41" Type="http://schemas.openxmlformats.org/officeDocument/2006/relationships/slideLayout" Target="../slideLayouts/slideLayout285.xml"/><Relationship Id="rId54" Type="http://schemas.openxmlformats.org/officeDocument/2006/relationships/slideLayout" Target="../slideLayouts/slideLayout298.xml"/><Relationship Id="rId62" Type="http://schemas.openxmlformats.org/officeDocument/2006/relationships/slideLayout" Target="../slideLayouts/slideLayout306.xml"/><Relationship Id="rId70" Type="http://schemas.openxmlformats.org/officeDocument/2006/relationships/slideLayout" Target="../slideLayouts/slideLayout314.xml"/><Relationship Id="rId75" Type="http://schemas.openxmlformats.org/officeDocument/2006/relationships/slideLayout" Target="../slideLayouts/slideLayout319.xml"/><Relationship Id="rId83" Type="http://schemas.openxmlformats.org/officeDocument/2006/relationships/theme" Target="../theme/theme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2.xml"/><Relationship Id="rId36" Type="http://schemas.openxmlformats.org/officeDocument/2006/relationships/slideLayout" Target="../slideLayouts/slideLayout280.xml"/><Relationship Id="rId49" Type="http://schemas.openxmlformats.org/officeDocument/2006/relationships/slideLayout" Target="../slideLayouts/slideLayout293.xml"/><Relationship Id="rId57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254.xml"/><Relationship Id="rId31" Type="http://schemas.openxmlformats.org/officeDocument/2006/relationships/slideLayout" Target="../slideLayouts/slideLayout275.xml"/><Relationship Id="rId44" Type="http://schemas.openxmlformats.org/officeDocument/2006/relationships/slideLayout" Target="../slideLayouts/slideLayout288.xml"/><Relationship Id="rId52" Type="http://schemas.openxmlformats.org/officeDocument/2006/relationships/slideLayout" Target="../slideLayouts/slideLayout296.xml"/><Relationship Id="rId60" Type="http://schemas.openxmlformats.org/officeDocument/2006/relationships/slideLayout" Target="../slideLayouts/slideLayout304.xml"/><Relationship Id="rId65" Type="http://schemas.openxmlformats.org/officeDocument/2006/relationships/slideLayout" Target="../slideLayouts/slideLayout309.xml"/><Relationship Id="rId73" Type="http://schemas.openxmlformats.org/officeDocument/2006/relationships/slideLayout" Target="../slideLayouts/slideLayout317.xml"/><Relationship Id="rId78" Type="http://schemas.openxmlformats.org/officeDocument/2006/relationships/slideLayout" Target="../slideLayouts/slideLayout322.xml"/><Relationship Id="rId81" Type="http://schemas.openxmlformats.org/officeDocument/2006/relationships/slideLayout" Target="../slideLayouts/slideLayout3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18.06.2020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79" r:id="rId65"/>
    <p:sldLayoutId id="2147483780" r:id="rId66"/>
    <p:sldLayoutId id="2147483781" r:id="rId67"/>
    <p:sldLayoutId id="2147483782" r:id="rId68"/>
    <p:sldLayoutId id="2147483783" r:id="rId69"/>
    <p:sldLayoutId id="2147483784" r:id="rId70"/>
    <p:sldLayoutId id="2147483785" r:id="rId71"/>
    <p:sldLayoutId id="2147483786" r:id="rId72"/>
    <p:sldLayoutId id="2147483787" r:id="rId73"/>
    <p:sldLayoutId id="2147483788" r:id="rId74"/>
    <p:sldLayoutId id="2147483789" r:id="rId75"/>
    <p:sldLayoutId id="2147483790" r:id="rId76"/>
    <p:sldLayoutId id="2147483791" r:id="rId77"/>
    <p:sldLayoutId id="2147483795" r:id="rId78"/>
    <p:sldLayoutId id="2147483796" r:id="rId79"/>
    <p:sldLayoutId id="2147483797" r:id="rId80"/>
    <p:sldLayoutId id="2147483798" r:id="rId8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88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  <p:sldLayoutId id="2147483857" r:id="rId58"/>
    <p:sldLayoutId id="2147483858" r:id="rId59"/>
    <p:sldLayoutId id="2147483859" r:id="rId60"/>
    <p:sldLayoutId id="2147483860" r:id="rId61"/>
    <p:sldLayoutId id="2147483861" r:id="rId62"/>
    <p:sldLayoutId id="2147483862" r:id="rId63"/>
    <p:sldLayoutId id="2147483863" r:id="rId64"/>
    <p:sldLayoutId id="2147483864" r:id="rId65"/>
    <p:sldLayoutId id="2147483865" r:id="rId66"/>
    <p:sldLayoutId id="2147483866" r:id="rId67"/>
    <p:sldLayoutId id="2147483867" r:id="rId68"/>
    <p:sldLayoutId id="2147483868" r:id="rId69"/>
    <p:sldLayoutId id="2147483869" r:id="rId70"/>
    <p:sldLayoutId id="2147483870" r:id="rId71"/>
    <p:sldLayoutId id="2147483871" r:id="rId72"/>
    <p:sldLayoutId id="2147483872" r:id="rId73"/>
    <p:sldLayoutId id="2147483873" r:id="rId74"/>
    <p:sldLayoutId id="2147483874" r:id="rId75"/>
    <p:sldLayoutId id="2147483875" r:id="rId76"/>
    <p:sldLayoutId id="2147483876" r:id="rId77"/>
    <p:sldLayoutId id="2147483877" r:id="rId78"/>
    <p:sldLayoutId id="2147483878" r:id="rId79"/>
    <p:sldLayoutId id="2147483879" r:id="rId80"/>
    <p:sldLayoutId id="2147483880" r:id="rId8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9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  <p:sldLayoutId id="2147483908" r:id="rId26"/>
    <p:sldLayoutId id="2147483909" r:id="rId27"/>
    <p:sldLayoutId id="2147483910" r:id="rId28"/>
    <p:sldLayoutId id="2147483911" r:id="rId29"/>
    <p:sldLayoutId id="2147483912" r:id="rId30"/>
    <p:sldLayoutId id="2147483913" r:id="rId31"/>
    <p:sldLayoutId id="2147483914" r:id="rId32"/>
    <p:sldLayoutId id="2147483915" r:id="rId33"/>
    <p:sldLayoutId id="2147483916" r:id="rId34"/>
    <p:sldLayoutId id="2147483917" r:id="rId35"/>
    <p:sldLayoutId id="2147483918" r:id="rId36"/>
    <p:sldLayoutId id="2147483919" r:id="rId37"/>
    <p:sldLayoutId id="2147483920" r:id="rId38"/>
    <p:sldLayoutId id="2147483921" r:id="rId39"/>
    <p:sldLayoutId id="2147483922" r:id="rId40"/>
    <p:sldLayoutId id="2147483923" r:id="rId41"/>
    <p:sldLayoutId id="2147483924" r:id="rId42"/>
    <p:sldLayoutId id="2147483925" r:id="rId43"/>
    <p:sldLayoutId id="2147483926" r:id="rId44"/>
    <p:sldLayoutId id="2147483927" r:id="rId45"/>
    <p:sldLayoutId id="2147483928" r:id="rId46"/>
    <p:sldLayoutId id="2147483929" r:id="rId47"/>
    <p:sldLayoutId id="2147483930" r:id="rId48"/>
    <p:sldLayoutId id="2147483931" r:id="rId49"/>
    <p:sldLayoutId id="2147483932" r:id="rId50"/>
    <p:sldLayoutId id="2147483933" r:id="rId51"/>
    <p:sldLayoutId id="2147483934" r:id="rId52"/>
    <p:sldLayoutId id="2147483935" r:id="rId53"/>
    <p:sldLayoutId id="2147483936" r:id="rId54"/>
    <p:sldLayoutId id="2147483937" r:id="rId55"/>
    <p:sldLayoutId id="2147483938" r:id="rId56"/>
    <p:sldLayoutId id="2147483939" r:id="rId57"/>
    <p:sldLayoutId id="2147483940" r:id="rId58"/>
    <p:sldLayoutId id="2147483941" r:id="rId59"/>
    <p:sldLayoutId id="2147483942" r:id="rId60"/>
    <p:sldLayoutId id="2147483943" r:id="rId61"/>
    <p:sldLayoutId id="2147483944" r:id="rId62"/>
    <p:sldLayoutId id="2147483945" r:id="rId63"/>
    <p:sldLayoutId id="2147483946" r:id="rId64"/>
    <p:sldLayoutId id="2147483947" r:id="rId65"/>
    <p:sldLayoutId id="2147483948" r:id="rId66"/>
    <p:sldLayoutId id="2147483949" r:id="rId67"/>
    <p:sldLayoutId id="2147483950" r:id="rId68"/>
    <p:sldLayoutId id="2147483951" r:id="rId69"/>
    <p:sldLayoutId id="2147483952" r:id="rId70"/>
    <p:sldLayoutId id="2147483953" r:id="rId71"/>
    <p:sldLayoutId id="2147483954" r:id="rId72"/>
    <p:sldLayoutId id="2147483955" r:id="rId73"/>
    <p:sldLayoutId id="2147483956" r:id="rId74"/>
    <p:sldLayoutId id="2147483957" r:id="rId75"/>
    <p:sldLayoutId id="2147483958" r:id="rId76"/>
    <p:sldLayoutId id="2147483959" r:id="rId77"/>
    <p:sldLayoutId id="2147483960" r:id="rId78"/>
    <p:sldLayoutId id="2147483961" r:id="rId79"/>
    <p:sldLayoutId id="2147483962" r:id="rId80"/>
    <p:sldLayoutId id="2147483963" r:id="rId81"/>
    <p:sldLayoutId id="2147483964" r:id="rId8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5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>
                <a:solidFill>
                  <a:srgbClr val="000000"/>
                </a:solidFill>
              </a:rPr>
              <a:pPr/>
              <a:t>18.06.2020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9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  <p:sldLayoutId id="2147483989" r:id="rId24"/>
    <p:sldLayoutId id="2147483990" r:id="rId25"/>
    <p:sldLayoutId id="2147483991" r:id="rId26"/>
    <p:sldLayoutId id="2147483992" r:id="rId27"/>
    <p:sldLayoutId id="2147483993" r:id="rId28"/>
    <p:sldLayoutId id="2147483994" r:id="rId29"/>
    <p:sldLayoutId id="2147483995" r:id="rId30"/>
    <p:sldLayoutId id="2147483996" r:id="rId31"/>
    <p:sldLayoutId id="2147483997" r:id="rId32"/>
    <p:sldLayoutId id="2147483998" r:id="rId33"/>
    <p:sldLayoutId id="2147483999" r:id="rId34"/>
    <p:sldLayoutId id="2147484000" r:id="rId35"/>
    <p:sldLayoutId id="2147484001" r:id="rId36"/>
    <p:sldLayoutId id="2147484002" r:id="rId37"/>
    <p:sldLayoutId id="2147484003" r:id="rId38"/>
    <p:sldLayoutId id="2147484004" r:id="rId39"/>
    <p:sldLayoutId id="2147484005" r:id="rId40"/>
    <p:sldLayoutId id="2147484006" r:id="rId41"/>
    <p:sldLayoutId id="2147484007" r:id="rId42"/>
    <p:sldLayoutId id="2147484008" r:id="rId43"/>
    <p:sldLayoutId id="2147484009" r:id="rId44"/>
    <p:sldLayoutId id="2147484010" r:id="rId45"/>
    <p:sldLayoutId id="2147484011" r:id="rId46"/>
    <p:sldLayoutId id="2147484012" r:id="rId47"/>
    <p:sldLayoutId id="2147484013" r:id="rId48"/>
    <p:sldLayoutId id="2147484014" r:id="rId49"/>
    <p:sldLayoutId id="2147484015" r:id="rId50"/>
    <p:sldLayoutId id="2147484016" r:id="rId51"/>
    <p:sldLayoutId id="2147484017" r:id="rId52"/>
    <p:sldLayoutId id="2147484018" r:id="rId53"/>
    <p:sldLayoutId id="2147484019" r:id="rId54"/>
    <p:sldLayoutId id="2147484020" r:id="rId55"/>
    <p:sldLayoutId id="2147484021" r:id="rId56"/>
    <p:sldLayoutId id="2147484022" r:id="rId57"/>
    <p:sldLayoutId id="2147484023" r:id="rId58"/>
    <p:sldLayoutId id="2147484024" r:id="rId59"/>
    <p:sldLayoutId id="2147484025" r:id="rId60"/>
    <p:sldLayoutId id="2147484026" r:id="rId61"/>
    <p:sldLayoutId id="2147484027" r:id="rId62"/>
    <p:sldLayoutId id="2147484028" r:id="rId63"/>
    <p:sldLayoutId id="2147484029" r:id="rId64"/>
    <p:sldLayoutId id="2147484030" r:id="rId65"/>
    <p:sldLayoutId id="2147484031" r:id="rId66"/>
    <p:sldLayoutId id="2147484032" r:id="rId67"/>
    <p:sldLayoutId id="2147484033" r:id="rId68"/>
    <p:sldLayoutId id="2147484034" r:id="rId69"/>
    <p:sldLayoutId id="2147484035" r:id="rId70"/>
    <p:sldLayoutId id="2147484036" r:id="rId71"/>
    <p:sldLayoutId id="2147484037" r:id="rId72"/>
    <p:sldLayoutId id="2147484038" r:id="rId73"/>
    <p:sldLayoutId id="2147484039" r:id="rId74"/>
    <p:sldLayoutId id="2147484040" r:id="rId75"/>
    <p:sldLayoutId id="2147484041" r:id="rId76"/>
    <p:sldLayoutId id="2147484042" r:id="rId77"/>
    <p:sldLayoutId id="2147484043" r:id="rId78"/>
    <p:sldLayoutId id="2147484044" r:id="rId79"/>
    <p:sldLayoutId id="2147484045" r:id="rId80"/>
    <p:sldLayoutId id="2147484046" r:id="rId81"/>
    <p:sldLayoutId id="2147484047" r:id="rId8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5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>
            <a:normAutofit/>
          </a:bodyPr>
          <a:lstStyle/>
          <a:p>
            <a:r>
              <a:rPr lang="nb-NO" sz="2400" dirty="0"/>
              <a:t>O</a:t>
            </a:r>
            <a:r>
              <a:rPr lang="nb-NO" sz="2400" dirty="0" smtClean="0"/>
              <a:t>rganisasjonskart fra 1.9.2020</a:t>
            </a:r>
            <a:br>
              <a:rPr lang="nb-NO" sz="2400" dirty="0" smtClean="0"/>
            </a:br>
            <a:r>
              <a:rPr lang="nb-NO" sz="2800" dirty="0" smtClean="0"/>
              <a:t>- </a:t>
            </a:r>
            <a:r>
              <a:rPr lang="nb-NO" sz="2000" dirty="0" smtClean="0"/>
              <a:t>42 årsverk</a:t>
            </a:r>
            <a:endParaRPr lang="nb-NO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249642"/>
              </p:ext>
            </p:extLst>
          </p:nvPr>
        </p:nvGraphicFramePr>
        <p:xfrm>
          <a:off x="695324" y="2032000"/>
          <a:ext cx="10801349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18.06.2020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577327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(6) (1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1_UKE-mal(6) (1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_tom" id="{EE90DA7F-12DB-4E94-B593-41DE18219626}" vid="{E660CCD2-E97E-450B-AEE2-ED96BCB5BA2F}"/>
    </a:ext>
  </a:extLst>
</a:theme>
</file>

<file path=ppt/theme/theme3.xml><?xml version="1.0" encoding="utf-8"?>
<a:theme xmlns:a="http://schemas.openxmlformats.org/drawingml/2006/main" name="2_UKE-mal(6) (1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_tom" id="{EE90DA7F-12DB-4E94-B593-41DE18219626}" vid="{E660CCD2-E97E-450B-AEE2-ED96BCB5BA2F}"/>
    </a:ext>
  </a:extLst>
</a:theme>
</file>

<file path=ppt/theme/theme4.xml><?xml version="1.0" encoding="utf-8"?>
<a:theme xmlns:a="http://schemas.openxmlformats.org/drawingml/2006/main" name="3_UKE-mal(6) (1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_tom" id="{EE90DA7F-12DB-4E94-B593-41DE18219626}" vid="{E660CCD2-E97E-450B-AEE2-ED96BCB5BA2F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UKE-mal(6) (1)</Template>
  <TotalTime>3487</TotalTime>
  <Words>43</Words>
  <Application>Microsoft Office PowerPoint</Application>
  <PresentationFormat>Egendefinert</PresentationFormat>
  <Paragraphs>19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Wingdings</vt:lpstr>
      <vt:lpstr>Oslo Sans Office</vt:lpstr>
      <vt:lpstr>UKE-mal(6) (1)</vt:lpstr>
      <vt:lpstr>1_UKE-mal(6) (1)</vt:lpstr>
      <vt:lpstr>2_UKE-mal(6) (1)</vt:lpstr>
      <vt:lpstr>3_UKE-mal(6) (1)</vt:lpstr>
      <vt:lpstr>Organisasjonskart fra 1.9.2020 - 42 årsverk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Meld inn i Domenet</cp:lastModifiedBy>
  <cp:revision>534</cp:revision>
  <cp:lastPrinted>2019-03-22T09:42:42Z</cp:lastPrinted>
  <dcterms:created xsi:type="dcterms:W3CDTF">2019-06-28T08:45:21Z</dcterms:created>
  <dcterms:modified xsi:type="dcterms:W3CDTF">2020-06-18T12:57:41Z</dcterms:modified>
</cp:coreProperties>
</file>