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1"/>
  </p:sldMasterIdLst>
  <p:notesMasterIdLst>
    <p:notesMasterId r:id="rId8"/>
  </p:notesMasterIdLst>
  <p:sldIdLst>
    <p:sldId id="264" r:id="rId2"/>
    <p:sldId id="257" r:id="rId3"/>
    <p:sldId id="258" r:id="rId4"/>
    <p:sldId id="259" r:id="rId5"/>
    <p:sldId id="260" r:id="rId6"/>
    <p:sldId id="261" r:id="rId7"/>
  </p:sldIdLst>
  <p:sldSz cx="12192000" cy="6858000"/>
  <p:notesSz cx="6858000" cy="9144000"/>
  <p:embeddedFontLst>
    <p:embeddedFont>
      <p:font typeface="Oslo Sans Office" panose="02000000000000000000" pitchFamily="2" charset="0"/>
      <p:regular r:id="rId9"/>
      <p:bold r:id="rId10"/>
      <p:italic r:id="rId11"/>
      <p:boldItalic r:id="rId12"/>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264"/>
            <p14:sldId id="257"/>
            <p14:sldId id="258"/>
          </p14:sldIdLst>
        </p14:section>
        <p14:section name="Hjelp" id="{BAAE5B51-A85F-D14F-A0D9-4D059F5301C7}">
          <p14:sldIdLst>
            <p14:sldId id="259"/>
            <p14:sldId id="260"/>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7682"/>
  </p:normalViewPr>
  <p:slideViewPr>
    <p:cSldViewPr snapToGrid="0" snapToObjects="1" showGuides="1">
      <p:cViewPr varScale="1">
        <p:scale>
          <a:sx n="69" d="100"/>
          <a:sy n="69" d="100"/>
        </p:scale>
        <p:origin x="56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slo Sans Office" panose="02000000000000000000" pitchFamily="2" charset="77"/>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slo Sans Office" panose="02000000000000000000" pitchFamily="2" charset="77"/>
              </a:defRPr>
            </a:lvl1pPr>
          </a:lstStyle>
          <a:p>
            <a:fld id="{576996CD-C051-524E-B0EC-F7D3DAFC406C}" type="datetimeFigureOut">
              <a:rPr lang="nb-NO" smtClean="0"/>
              <a:pPr/>
              <a:t>06.11.2020</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slo Sans Office" panose="02000000000000000000" pitchFamily="2" charset="77"/>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slo Sans Office" panose="02000000000000000000" pitchFamily="2" charset="77"/>
              </a:defRPr>
            </a:lvl1pPr>
          </a:lstStyle>
          <a:p>
            <a:fld id="{7DA70C78-173F-D64A-A73A-E7995BB9F680}" type="slidenum">
              <a:rPr lang="nb-NO" smtClean="0"/>
              <a:pPr/>
              <a:t>‹#›</a:t>
            </a:fld>
            <a:endParaRPr lang="nb-NO" dirty="0"/>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slo Sans Office" panose="02000000000000000000"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G_Forside med bilde">
    <p:bg>
      <p:bgPr>
        <a:solidFill>
          <a:schemeClr val="bg1"/>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06.11.2020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err="1" smtClean="0"/>
              <a:t>Tittel</a:t>
            </a:r>
            <a:r>
              <a:rPr lang="en-US" dirty="0" smtClean="0"/>
              <a:t> </a:t>
            </a:r>
            <a:r>
              <a:rPr lang="en-US" dirty="0" err="1" smtClean="0"/>
              <a:t>på</a:t>
            </a:r>
            <a:r>
              <a:rPr lang="en-US" dirty="0" smtClean="0"/>
              <a:t> </a:t>
            </a:r>
            <a:r>
              <a:rPr lang="en-US" dirty="0" err="1" smtClean="0"/>
              <a:t>presentasjon</a:t>
            </a:r>
            <a:endParaRPr dirty="0"/>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
        <p:nvSpPr>
          <p:cNvPr id="12" name="TekstSylinder 11"/>
          <p:cNvSpPr txBox="1"/>
          <p:nvPr userDrawn="1"/>
        </p:nvSpPr>
        <p:spPr>
          <a:xfrm>
            <a:off x="926999" y="4197144"/>
            <a:ext cx="4036880" cy="369332"/>
          </a:xfrm>
          <a:prstGeom prst="rect">
            <a:avLst/>
          </a:prstGeom>
          <a:noFill/>
        </p:spPr>
        <p:txBody>
          <a:bodyPr wrap="square" rtlCol="0">
            <a:spAutoFit/>
          </a:bodyPr>
          <a:lstStyle/>
          <a:p>
            <a:r>
              <a:rPr lang="en-US" dirty="0" err="1" smtClean="0"/>
              <a:t>Utviklings</a:t>
            </a:r>
            <a:r>
              <a:rPr lang="en-US" dirty="0" smtClean="0"/>
              <a:t>- </a:t>
            </a:r>
            <a:r>
              <a:rPr lang="en-US" dirty="0" err="1" smtClean="0"/>
              <a:t>og</a:t>
            </a:r>
            <a:r>
              <a:rPr lang="en-US" dirty="0" smtClean="0"/>
              <a:t> </a:t>
            </a:r>
            <a:r>
              <a:rPr lang="en-US" dirty="0" err="1" smtClean="0"/>
              <a:t>kompetanseetaten</a:t>
            </a:r>
            <a:endParaRPr lang="en-US" dirty="0"/>
          </a:p>
        </p:txBody>
      </p:sp>
    </p:spTree>
    <p:extLst>
      <p:ext uri="{BB962C8B-B14F-4D97-AF65-F5344CB8AC3E}">
        <p14:creationId xmlns:p14="http://schemas.microsoft.com/office/powerpoint/2010/main" val="18319618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LG_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06.11.2020</a:t>
            </a:fld>
            <a:endParaRPr lang="nb-NO" dirty="0"/>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2578878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LG_To innholdsdeler med vinkel">
    <p:spTree>
      <p:nvGrpSpPr>
        <p:cNvPr id="1" name=""/>
        <p:cNvGrpSpPr/>
        <p:nvPr/>
      </p:nvGrpSpPr>
      <p:grpSpPr>
        <a:xfrm>
          <a:off x="0" y="0"/>
          <a:ext cx="0" cy="0"/>
          <a:chOff x="0" y="0"/>
          <a:chExt cx="0" cy="0"/>
        </a:xfrm>
      </p:grpSpPr>
      <p:sp>
        <p:nvSpPr>
          <p:cNvPr id="8" name="Rektangel 7"/>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06.11.2020</a:t>
            </a:fld>
            <a:endParaRPr lang="nb-NO" dirty="0"/>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6734415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LG_To innholdsdeler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06.11.2020</a:t>
            </a:fld>
            <a:endParaRPr lang="nb-NO" dirty="0"/>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7991133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G_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6752938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G_En innholdsdel med vinkel">
    <p:spTree>
      <p:nvGrpSpPr>
        <p:cNvPr id="1" name=""/>
        <p:cNvGrpSpPr/>
        <p:nvPr/>
      </p:nvGrpSpPr>
      <p:grpSpPr>
        <a:xfrm>
          <a:off x="0" y="0"/>
          <a:ext cx="0" cy="0"/>
          <a:chOff x="0" y="0"/>
          <a:chExt cx="0" cy="0"/>
        </a:xfrm>
      </p:grpSpPr>
      <p:sp>
        <p:nvSpPr>
          <p:cNvPr id="8" name="Rektangel 7"/>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8019725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G_En innholdsdel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7306939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G_Fem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dirty="0" smtClean="0"/>
              <a:t>Klikk for å redigere overskrift</a:t>
            </a:r>
            <a:endParaRPr dirty="0"/>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3" name="Plassholder for bilde 22"/>
          <p:cNvSpPr>
            <a:spLocks noGrp="1"/>
          </p:cNvSpPr>
          <p:nvPr>
            <p:ph type="pic" sz="quarter" idx="26"/>
          </p:nvPr>
        </p:nvSpPr>
        <p:spPr>
          <a:xfrm>
            <a:off x="419100" y="1989138"/>
            <a:ext cx="2035175" cy="2035175"/>
          </a:xfrm>
        </p:spPr>
        <p:txBody>
          <a:bodyPr/>
          <a:lstStyle/>
          <a:p>
            <a:r>
              <a:rPr lang="nb-NO" smtClean="0"/>
              <a:t>Klikk ikonet for å legge til et bilde</a:t>
            </a:r>
            <a:endParaRPr lang="nb-NO" dirty="0"/>
          </a:p>
        </p:txBody>
      </p:sp>
      <p:sp>
        <p:nvSpPr>
          <p:cNvPr id="24" name="Plassholder for bilde 22"/>
          <p:cNvSpPr>
            <a:spLocks noGrp="1"/>
          </p:cNvSpPr>
          <p:nvPr>
            <p:ph type="pic" sz="quarter" idx="27"/>
          </p:nvPr>
        </p:nvSpPr>
        <p:spPr>
          <a:xfrm>
            <a:off x="2749551" y="1984376"/>
            <a:ext cx="2035175" cy="2035175"/>
          </a:xfrm>
        </p:spPr>
        <p:txBody>
          <a:bodyPr/>
          <a:lstStyle/>
          <a:p>
            <a:r>
              <a:rPr lang="nb-NO" smtClean="0"/>
              <a:t>Klikk ikonet for å legge til et bilde</a:t>
            </a:r>
            <a:endParaRPr lang="nb-NO" dirty="0"/>
          </a:p>
        </p:txBody>
      </p:sp>
      <p:sp>
        <p:nvSpPr>
          <p:cNvPr id="25" name="Plassholder for bilde 22"/>
          <p:cNvSpPr>
            <a:spLocks noGrp="1"/>
          </p:cNvSpPr>
          <p:nvPr>
            <p:ph type="pic" sz="quarter" idx="28"/>
          </p:nvPr>
        </p:nvSpPr>
        <p:spPr>
          <a:xfrm>
            <a:off x="5076825" y="1984376"/>
            <a:ext cx="2035175" cy="2035175"/>
          </a:xfrm>
        </p:spPr>
        <p:txBody>
          <a:bodyPr/>
          <a:lstStyle/>
          <a:p>
            <a:r>
              <a:rPr lang="nb-NO" smtClean="0"/>
              <a:t>Klikk ikonet for å legge til et bilde</a:t>
            </a:r>
            <a:endParaRPr lang="nb-NO" dirty="0"/>
          </a:p>
        </p:txBody>
      </p:sp>
      <p:sp>
        <p:nvSpPr>
          <p:cNvPr id="26" name="Plassholder for bilde 22"/>
          <p:cNvSpPr>
            <a:spLocks noGrp="1"/>
          </p:cNvSpPr>
          <p:nvPr>
            <p:ph type="pic" sz="quarter" idx="29"/>
          </p:nvPr>
        </p:nvSpPr>
        <p:spPr>
          <a:xfrm>
            <a:off x="7413625" y="1984376"/>
            <a:ext cx="2035175" cy="2035175"/>
          </a:xfrm>
        </p:spPr>
        <p:txBody>
          <a:bodyPr/>
          <a:lstStyle/>
          <a:p>
            <a:r>
              <a:rPr lang="nb-NO" smtClean="0"/>
              <a:t>Klikk ikonet for å legge til et bilde</a:t>
            </a:r>
            <a:endParaRPr lang="nb-NO" dirty="0"/>
          </a:p>
        </p:txBody>
      </p:sp>
      <p:sp>
        <p:nvSpPr>
          <p:cNvPr id="27" name="Plassholder for bilde 22"/>
          <p:cNvSpPr>
            <a:spLocks noGrp="1"/>
          </p:cNvSpPr>
          <p:nvPr>
            <p:ph type="pic" sz="quarter" idx="30"/>
          </p:nvPr>
        </p:nvSpPr>
        <p:spPr>
          <a:xfrm>
            <a:off x="9744075" y="1984376"/>
            <a:ext cx="2035175" cy="2035175"/>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15500521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G_Fem innholdsdeler med vinkel">
    <p:spTree>
      <p:nvGrpSpPr>
        <p:cNvPr id="1" name=""/>
        <p:cNvGrpSpPr/>
        <p:nvPr/>
      </p:nvGrpSpPr>
      <p:grpSpPr>
        <a:xfrm>
          <a:off x="0" y="0"/>
          <a:ext cx="0" cy="0"/>
          <a:chOff x="0" y="0"/>
          <a:chExt cx="0" cy="0"/>
        </a:xfrm>
      </p:grpSpPr>
      <p:grpSp>
        <p:nvGrpSpPr>
          <p:cNvPr id="22" name="Gruppe 21"/>
          <p:cNvGrpSpPr/>
          <p:nvPr userDrawn="1"/>
        </p:nvGrpSpPr>
        <p:grpSpPr>
          <a:xfrm>
            <a:off x="10173732" y="4842000"/>
            <a:ext cx="2018268" cy="2016000"/>
            <a:chOff x="10173732" y="4842000"/>
            <a:chExt cx="2018268" cy="2016000"/>
          </a:xfrm>
        </p:grpSpPr>
        <p:sp>
          <p:nvSpPr>
            <p:cNvPr id="28" name="Rektangel 27"/>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29"/>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dirty="0" smtClean="0"/>
              <a:t>Klikk for å redigere overskrift</a:t>
            </a:r>
            <a:endParaRPr dirty="0"/>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3" name="Plassholder for bilde 22"/>
          <p:cNvSpPr>
            <a:spLocks noGrp="1"/>
          </p:cNvSpPr>
          <p:nvPr>
            <p:ph type="pic" sz="quarter" idx="26"/>
          </p:nvPr>
        </p:nvSpPr>
        <p:spPr>
          <a:xfrm>
            <a:off x="419100" y="1989138"/>
            <a:ext cx="2035175" cy="2035175"/>
          </a:xfrm>
        </p:spPr>
        <p:txBody>
          <a:bodyPr/>
          <a:lstStyle/>
          <a:p>
            <a:r>
              <a:rPr lang="nb-NO" smtClean="0"/>
              <a:t>Klikk ikonet for å legge til et bilde</a:t>
            </a:r>
            <a:endParaRPr lang="nb-NO" dirty="0"/>
          </a:p>
        </p:txBody>
      </p:sp>
      <p:sp>
        <p:nvSpPr>
          <p:cNvPr id="24" name="Plassholder for bilde 22"/>
          <p:cNvSpPr>
            <a:spLocks noGrp="1"/>
          </p:cNvSpPr>
          <p:nvPr>
            <p:ph type="pic" sz="quarter" idx="27"/>
          </p:nvPr>
        </p:nvSpPr>
        <p:spPr>
          <a:xfrm>
            <a:off x="2749551" y="1984376"/>
            <a:ext cx="2035175" cy="2035175"/>
          </a:xfrm>
        </p:spPr>
        <p:txBody>
          <a:bodyPr/>
          <a:lstStyle/>
          <a:p>
            <a:r>
              <a:rPr lang="nb-NO" smtClean="0"/>
              <a:t>Klikk ikonet for å legge til et bilde</a:t>
            </a:r>
            <a:endParaRPr lang="nb-NO" dirty="0"/>
          </a:p>
        </p:txBody>
      </p:sp>
      <p:sp>
        <p:nvSpPr>
          <p:cNvPr id="25" name="Plassholder for bilde 22"/>
          <p:cNvSpPr>
            <a:spLocks noGrp="1"/>
          </p:cNvSpPr>
          <p:nvPr>
            <p:ph type="pic" sz="quarter" idx="28"/>
          </p:nvPr>
        </p:nvSpPr>
        <p:spPr>
          <a:xfrm>
            <a:off x="5076825" y="1984376"/>
            <a:ext cx="2035175" cy="2035175"/>
          </a:xfrm>
        </p:spPr>
        <p:txBody>
          <a:bodyPr/>
          <a:lstStyle/>
          <a:p>
            <a:r>
              <a:rPr lang="nb-NO" smtClean="0"/>
              <a:t>Klikk ikonet for å legge til et bilde</a:t>
            </a:r>
            <a:endParaRPr lang="nb-NO" dirty="0"/>
          </a:p>
        </p:txBody>
      </p:sp>
      <p:sp>
        <p:nvSpPr>
          <p:cNvPr id="26" name="Plassholder for bilde 22"/>
          <p:cNvSpPr>
            <a:spLocks noGrp="1"/>
          </p:cNvSpPr>
          <p:nvPr>
            <p:ph type="pic" sz="quarter" idx="29"/>
          </p:nvPr>
        </p:nvSpPr>
        <p:spPr>
          <a:xfrm>
            <a:off x="7413625" y="1984376"/>
            <a:ext cx="2035175" cy="2035175"/>
          </a:xfrm>
        </p:spPr>
        <p:txBody>
          <a:bodyPr/>
          <a:lstStyle/>
          <a:p>
            <a:r>
              <a:rPr lang="nb-NO" smtClean="0"/>
              <a:t>Klikk ikonet for å legge til et bilde</a:t>
            </a:r>
            <a:endParaRPr lang="nb-NO" dirty="0"/>
          </a:p>
        </p:txBody>
      </p:sp>
      <p:sp>
        <p:nvSpPr>
          <p:cNvPr id="27" name="Plassholder for bilde 22"/>
          <p:cNvSpPr>
            <a:spLocks noGrp="1"/>
          </p:cNvSpPr>
          <p:nvPr>
            <p:ph type="pic" sz="quarter" idx="30"/>
          </p:nvPr>
        </p:nvSpPr>
        <p:spPr>
          <a:xfrm>
            <a:off x="9744075" y="1984376"/>
            <a:ext cx="2035175" cy="2035175"/>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4859027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G_Fem innholdsdeler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dirty="0" smtClean="0"/>
              <a:t>Klikk for å redigere overskrift</a:t>
            </a:r>
            <a:endParaRPr dirty="0"/>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3" name="Plassholder for bilde 22"/>
          <p:cNvSpPr>
            <a:spLocks noGrp="1"/>
          </p:cNvSpPr>
          <p:nvPr>
            <p:ph type="pic" sz="quarter" idx="26"/>
          </p:nvPr>
        </p:nvSpPr>
        <p:spPr>
          <a:xfrm>
            <a:off x="419100" y="1989138"/>
            <a:ext cx="2035175" cy="2035175"/>
          </a:xfrm>
        </p:spPr>
        <p:txBody>
          <a:bodyPr/>
          <a:lstStyle/>
          <a:p>
            <a:r>
              <a:rPr lang="nb-NO" smtClean="0"/>
              <a:t>Klikk ikonet for å legge til et bilde</a:t>
            </a:r>
            <a:endParaRPr lang="nb-NO" dirty="0"/>
          </a:p>
        </p:txBody>
      </p:sp>
      <p:sp>
        <p:nvSpPr>
          <p:cNvPr id="24" name="Plassholder for bilde 22"/>
          <p:cNvSpPr>
            <a:spLocks noGrp="1"/>
          </p:cNvSpPr>
          <p:nvPr>
            <p:ph type="pic" sz="quarter" idx="27"/>
          </p:nvPr>
        </p:nvSpPr>
        <p:spPr>
          <a:xfrm>
            <a:off x="2749551" y="1984376"/>
            <a:ext cx="2035175" cy="2035175"/>
          </a:xfrm>
        </p:spPr>
        <p:txBody>
          <a:bodyPr/>
          <a:lstStyle/>
          <a:p>
            <a:r>
              <a:rPr lang="nb-NO" smtClean="0"/>
              <a:t>Klikk ikonet for å legge til et bilde</a:t>
            </a:r>
            <a:endParaRPr lang="nb-NO" dirty="0"/>
          </a:p>
        </p:txBody>
      </p:sp>
      <p:sp>
        <p:nvSpPr>
          <p:cNvPr id="25" name="Plassholder for bilde 22"/>
          <p:cNvSpPr>
            <a:spLocks noGrp="1"/>
          </p:cNvSpPr>
          <p:nvPr>
            <p:ph type="pic" sz="quarter" idx="28"/>
          </p:nvPr>
        </p:nvSpPr>
        <p:spPr>
          <a:xfrm>
            <a:off x="5076825" y="1984376"/>
            <a:ext cx="2035175" cy="2035175"/>
          </a:xfrm>
        </p:spPr>
        <p:txBody>
          <a:bodyPr/>
          <a:lstStyle/>
          <a:p>
            <a:r>
              <a:rPr lang="nb-NO" smtClean="0"/>
              <a:t>Klikk ikonet for å legge til et bilde</a:t>
            </a:r>
            <a:endParaRPr lang="nb-NO" dirty="0"/>
          </a:p>
        </p:txBody>
      </p:sp>
      <p:sp>
        <p:nvSpPr>
          <p:cNvPr id="26" name="Plassholder for bilde 22"/>
          <p:cNvSpPr>
            <a:spLocks noGrp="1"/>
          </p:cNvSpPr>
          <p:nvPr>
            <p:ph type="pic" sz="quarter" idx="29"/>
          </p:nvPr>
        </p:nvSpPr>
        <p:spPr>
          <a:xfrm>
            <a:off x="7413625" y="1984376"/>
            <a:ext cx="2035175" cy="2035175"/>
          </a:xfrm>
        </p:spPr>
        <p:txBody>
          <a:bodyPr/>
          <a:lstStyle/>
          <a:p>
            <a:r>
              <a:rPr lang="nb-NO" smtClean="0"/>
              <a:t>Klikk ikonet for å legge til et bilde</a:t>
            </a:r>
            <a:endParaRPr lang="nb-NO" dirty="0"/>
          </a:p>
        </p:txBody>
      </p:sp>
      <p:sp>
        <p:nvSpPr>
          <p:cNvPr id="27" name="Plassholder for bilde 22"/>
          <p:cNvSpPr>
            <a:spLocks noGrp="1"/>
          </p:cNvSpPr>
          <p:nvPr>
            <p:ph type="pic" sz="quarter" idx="30"/>
          </p:nvPr>
        </p:nvSpPr>
        <p:spPr>
          <a:xfrm>
            <a:off x="9744075" y="1984376"/>
            <a:ext cx="2035175" cy="2035175"/>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2416112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LG_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smtClean="0"/>
              <a:t>Rediger tekststiler i malen</a:t>
            </a:r>
          </a:p>
        </p:txBody>
      </p:sp>
    </p:spTree>
    <p:extLst>
      <p:ext uri="{BB962C8B-B14F-4D97-AF65-F5344CB8AC3E}">
        <p14:creationId xmlns:p14="http://schemas.microsoft.com/office/powerpoint/2010/main" val="17730587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G_Forside med eget bilde">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06.11.2020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err="1" smtClean="0"/>
              <a:t>Tittel</a:t>
            </a:r>
            <a:r>
              <a:rPr lang="en-US" dirty="0" smtClean="0"/>
              <a:t> </a:t>
            </a:r>
            <a:r>
              <a:rPr lang="en-US" dirty="0" err="1" smtClean="0"/>
              <a:t>på</a:t>
            </a:r>
            <a:r>
              <a:rPr lang="en-US" dirty="0" smtClean="0"/>
              <a:t> </a:t>
            </a:r>
            <a:r>
              <a:rPr lang="en-US" dirty="0" err="1" smtClean="0"/>
              <a:t>presentasjon</a:t>
            </a:r>
            <a:endParaRPr dirty="0"/>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
        <p:nvSpPr>
          <p:cNvPr id="12" name="TekstSylinder 11"/>
          <p:cNvSpPr txBox="1"/>
          <p:nvPr userDrawn="1"/>
        </p:nvSpPr>
        <p:spPr>
          <a:xfrm>
            <a:off x="926999" y="4197144"/>
            <a:ext cx="4036880" cy="369332"/>
          </a:xfrm>
          <a:prstGeom prst="rect">
            <a:avLst/>
          </a:prstGeom>
          <a:noFill/>
        </p:spPr>
        <p:txBody>
          <a:bodyPr wrap="square" rtlCol="0">
            <a:spAutoFit/>
          </a:bodyPr>
          <a:lstStyle/>
          <a:p>
            <a:r>
              <a:rPr lang="en-US" dirty="0" err="1" smtClean="0"/>
              <a:t>Utviklings</a:t>
            </a:r>
            <a:r>
              <a:rPr lang="en-US" dirty="0" smtClean="0"/>
              <a:t>- </a:t>
            </a:r>
            <a:r>
              <a:rPr lang="en-US" dirty="0" err="1" smtClean="0"/>
              <a:t>og</a:t>
            </a:r>
            <a:r>
              <a:rPr lang="en-US" dirty="0" smtClean="0"/>
              <a:t> </a:t>
            </a:r>
            <a:r>
              <a:rPr lang="en-US" dirty="0" err="1" smtClean="0"/>
              <a:t>kompetanseetaten</a:t>
            </a:r>
            <a:endParaRPr lang="en-US" dirty="0"/>
          </a:p>
        </p:txBody>
      </p:sp>
    </p:spTree>
    <p:extLst>
      <p:ext uri="{BB962C8B-B14F-4D97-AF65-F5344CB8AC3E}">
        <p14:creationId xmlns:p14="http://schemas.microsoft.com/office/powerpoint/2010/main" val="14858959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LG_Tre innholdsdeler med vinkel">
    <p:spTree>
      <p:nvGrpSpPr>
        <p:cNvPr id="1" name=""/>
        <p:cNvGrpSpPr/>
        <p:nvPr/>
      </p:nvGrpSpPr>
      <p:grpSpPr>
        <a:xfrm>
          <a:off x="0" y="0"/>
          <a:ext cx="0" cy="0"/>
          <a:chOff x="0" y="0"/>
          <a:chExt cx="0" cy="0"/>
        </a:xfrm>
      </p:grpSpPr>
      <p:grpSp>
        <p:nvGrpSpPr>
          <p:cNvPr id="12" name="Gruppe 11"/>
          <p:cNvGrpSpPr/>
          <p:nvPr userDrawn="1"/>
        </p:nvGrpSpPr>
        <p:grpSpPr>
          <a:xfrm>
            <a:off x="10173732" y="4842000"/>
            <a:ext cx="2018268" cy="2016000"/>
            <a:chOff x="10173732" y="4842000"/>
            <a:chExt cx="2018268" cy="2016000"/>
          </a:xfrm>
        </p:grpSpPr>
        <p:sp>
          <p:nvSpPr>
            <p:cNvPr id="9" name="Rektangel 8"/>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smtClean="0"/>
              <a:t>Rediger tekststiler i malen</a:t>
            </a:r>
          </a:p>
        </p:txBody>
      </p:sp>
    </p:spTree>
    <p:extLst>
      <p:ext uri="{BB962C8B-B14F-4D97-AF65-F5344CB8AC3E}">
        <p14:creationId xmlns:p14="http://schemas.microsoft.com/office/powerpoint/2010/main" val="39378441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LG_Tre innholdsdeler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smtClean="0"/>
              <a:t>Rediger tekststiler i malen</a:t>
            </a:r>
          </a:p>
        </p:txBody>
      </p:sp>
    </p:spTree>
    <p:extLst>
      <p:ext uri="{BB962C8B-B14F-4D97-AF65-F5344CB8AC3E}">
        <p14:creationId xmlns:p14="http://schemas.microsoft.com/office/powerpoint/2010/main" val="12643752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G_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lvl1pPr>
          </a:lstStyle>
          <a:p>
            <a:r>
              <a:rPr lang="en-US" dirty="0" err="1" smtClean="0"/>
              <a:t>Klikk</a:t>
            </a:r>
            <a:r>
              <a:rPr lang="en-US" dirty="0" smtClean="0"/>
              <a:t> for å </a:t>
            </a:r>
            <a:r>
              <a:rPr lang="en-US" dirty="0" err="1" smtClean="0"/>
              <a:t>redigere</a:t>
            </a:r>
            <a:r>
              <a:rPr lang="en-US" dirty="0" smtClean="0"/>
              <a:t> </a:t>
            </a:r>
            <a:r>
              <a:rPr lang="en-US" dirty="0" err="1" smtClean="0"/>
              <a:t>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a:spcBef>
                <a:spcPts val="1200"/>
              </a:spcBef>
              <a:defRPr/>
            </a:lvl1pPr>
            <a:lvl2pPr>
              <a:defRPr/>
            </a:lvl2pPr>
            <a:lvl3pPr>
              <a:defRPr baseline="0"/>
            </a:lvl3pPr>
            <a:lvl4pPr>
              <a:defRPr baseline="0"/>
            </a:lvl4pPr>
            <a:lvl5pPr>
              <a:defRPr baseline="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dirty="0"/>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smtClean="0"/>
              <a:t>Klikk ikonet for å legge til et bilde</a:t>
            </a:r>
            <a:endParaRPr lang="nb-NO"/>
          </a:p>
        </p:txBody>
      </p:sp>
    </p:spTree>
    <p:extLst>
      <p:ext uri="{BB962C8B-B14F-4D97-AF65-F5344CB8AC3E}">
        <p14:creationId xmlns:p14="http://schemas.microsoft.com/office/powerpoint/2010/main" val="17581605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G_Innhold bilde høyre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lvl1pPr>
          </a:lstStyle>
          <a:p>
            <a:r>
              <a:rPr lang="en-US" dirty="0" err="1" smtClean="0"/>
              <a:t>Klikk</a:t>
            </a:r>
            <a:r>
              <a:rPr lang="en-US" dirty="0" smtClean="0"/>
              <a:t> for å </a:t>
            </a:r>
            <a:r>
              <a:rPr lang="en-US" dirty="0" err="1" smtClean="0"/>
              <a:t>redigere</a:t>
            </a:r>
            <a:r>
              <a:rPr lang="en-US" dirty="0" smtClean="0"/>
              <a:t> </a:t>
            </a:r>
            <a:r>
              <a:rPr lang="en-US" dirty="0" err="1" smtClean="0"/>
              <a:t>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a:spcBef>
                <a:spcPts val="1200"/>
              </a:spcBef>
              <a:defRPr/>
            </a:lvl1pPr>
            <a:lvl2pPr>
              <a:defRPr/>
            </a:lvl2pPr>
            <a:lvl3pPr>
              <a:defRPr baseline="0"/>
            </a:lvl3pPr>
            <a:lvl4pPr>
              <a:defRPr baseline="0"/>
            </a:lvl4pPr>
            <a:lvl5pPr>
              <a:defRPr baseline="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dirty="0"/>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smtClean="0"/>
              <a:t>Klikk ikonet for å legge til et bilde</a:t>
            </a:r>
            <a:endParaRPr lang="nb-NO"/>
          </a:p>
        </p:txBody>
      </p:sp>
    </p:spTree>
    <p:extLst>
      <p:ext uri="{BB962C8B-B14F-4D97-AF65-F5344CB8AC3E}">
        <p14:creationId xmlns:p14="http://schemas.microsoft.com/office/powerpoint/2010/main" val="14610083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LG_Bare tittel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dirty="0" smtClean="0"/>
              <a:t>Klikk for å redigere overskrift</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175932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LG_Bare tittel med vinkel">
    <p:spTree>
      <p:nvGrpSpPr>
        <p:cNvPr id="1" name=""/>
        <p:cNvGrpSpPr/>
        <p:nvPr/>
      </p:nvGrpSpPr>
      <p:grpSpPr>
        <a:xfrm>
          <a:off x="0" y="0"/>
          <a:ext cx="0" cy="0"/>
          <a:chOff x="0" y="0"/>
          <a:chExt cx="0" cy="0"/>
        </a:xfrm>
      </p:grpSpPr>
      <p:sp>
        <p:nvSpPr>
          <p:cNvPr id="6" name="Rektangel 5"/>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dirty="0" smtClean="0"/>
              <a:t>Klikk for å redigere overskrift</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94295564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LG_Bare tittel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dirty="0" smtClean="0"/>
              <a:t>Klikk for å redigere overskrift</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849034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G_Tittel og heldekkende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dirty="0" smtClean="0"/>
              <a:t>Klikk for å redigere overskrift</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069289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G_Heldekkende 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legg et bilde i </a:t>
            </a:r>
            <a:r>
              <a:rPr lang="nb-NO" noProof="0" dirty="0" err="1"/>
              <a:t>bildeboksen</a:t>
            </a:r>
            <a:r>
              <a:rPr lang="nb-NO" noProof="0" dirty="0"/>
              <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06.11.2020</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0892464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B_Forside med bilde">
    <p:bg>
      <p:bgPr>
        <a:solidFill>
          <a:schemeClr val="bg2"/>
        </a:soli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a:extLst>
              <a:ext uri="{28A0092B-C50C-407E-A947-70E740481C1C}">
                <a14:useLocalDpi xmlns:a14="http://schemas.microsoft.com/office/drawing/2010/main" val="0"/>
              </a:ext>
            </a:extLst>
          </a:blip>
          <a:srcRect l="-57" t="20917" r="28146" b="18408"/>
          <a:stretch/>
        </p:blipFill>
        <p:spPr>
          <a:xfrm>
            <a:off x="-9525" y="0"/>
            <a:ext cx="12192000" cy="6858000"/>
          </a:xfrm>
          <a:prstGeom prst="rect">
            <a:avLst/>
          </a:prstGeom>
        </p:spPr>
      </p:pic>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06.11.2020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9" name="Rektangel 8">
            <a:extLst>
              <a:ext uri="{FF2B5EF4-FFF2-40B4-BE49-F238E27FC236}">
                <a16:creationId xmlns:a16="http://schemas.microsoft.com/office/drawing/2014/main" id="{2051E715-0C35-C940-9034-9C879AE08CC3}"/>
              </a:ext>
            </a:extLst>
          </p:cNvPr>
          <p:cNvSpPr/>
          <p:nvPr userDrawn="1"/>
        </p:nvSpPr>
        <p:spPr>
          <a:xfrm>
            <a:off x="-4725" y="0"/>
            <a:ext cx="6091200" cy="6086006"/>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err="1" smtClean="0"/>
              <a:t>Tittel</a:t>
            </a:r>
            <a:r>
              <a:rPr lang="en-US" dirty="0" smtClean="0"/>
              <a:t> </a:t>
            </a:r>
            <a:r>
              <a:rPr lang="en-US" dirty="0" err="1" smtClean="0"/>
              <a:t>på</a:t>
            </a:r>
            <a:r>
              <a:rPr lang="en-US" dirty="0" smtClean="0"/>
              <a:t> </a:t>
            </a:r>
            <a:r>
              <a:rPr lang="en-US" dirty="0" err="1" smtClean="0"/>
              <a:t>presentasjon</a:t>
            </a:r>
            <a:endParaRPr dirty="0"/>
          </a:p>
        </p:txBody>
      </p:sp>
      <p:sp>
        <p:nvSpPr>
          <p:cNvPr id="13" name="TekstSylinder 12"/>
          <p:cNvSpPr txBox="1"/>
          <p:nvPr userDrawn="1"/>
        </p:nvSpPr>
        <p:spPr>
          <a:xfrm>
            <a:off x="926999" y="4197144"/>
            <a:ext cx="4036880" cy="369332"/>
          </a:xfrm>
          <a:prstGeom prst="rect">
            <a:avLst/>
          </a:prstGeom>
          <a:noFill/>
        </p:spPr>
        <p:txBody>
          <a:bodyPr wrap="square" rtlCol="0">
            <a:spAutoFit/>
          </a:bodyPr>
          <a:lstStyle/>
          <a:p>
            <a:r>
              <a:rPr lang="en-US" dirty="0" err="1" smtClean="0"/>
              <a:t>Utviklings</a:t>
            </a:r>
            <a:r>
              <a:rPr lang="en-US" dirty="0" smtClean="0"/>
              <a:t>- </a:t>
            </a:r>
            <a:r>
              <a:rPr lang="en-US" dirty="0" err="1" smtClean="0"/>
              <a:t>og</a:t>
            </a:r>
            <a:r>
              <a:rPr lang="en-US" dirty="0" smtClean="0"/>
              <a:t> </a:t>
            </a:r>
            <a:r>
              <a:rPr lang="en-US" dirty="0" err="1" smtClean="0"/>
              <a:t>kompetanseetaten</a:t>
            </a:r>
            <a:endParaRPr lang="en-US" dirty="0"/>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20731871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G_Forside">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bg2"/>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err="1" smtClean="0"/>
              <a:t>Tittel</a:t>
            </a:r>
            <a:r>
              <a:rPr lang="en-US" dirty="0" smtClean="0"/>
              <a:t> </a:t>
            </a:r>
            <a:r>
              <a:rPr lang="en-US" dirty="0" err="1" smtClean="0"/>
              <a:t>på</a:t>
            </a:r>
            <a:r>
              <a:rPr lang="en-US" dirty="0" smtClean="0"/>
              <a:t> </a:t>
            </a:r>
            <a:r>
              <a:rPr lang="en-US" dirty="0" err="1" smtClean="0"/>
              <a:t>presentasjon</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bg2"/>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smtClean="0"/>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2CE51D89-216F-C248-97B9-E62942BAB32E}" type="datetime1">
              <a:rPr lang="nb-NO" smtClean="0"/>
              <a:t>06.11.2020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Utviklings</a:t>
            </a:r>
            <a:r>
              <a:rPr lang="en-US" dirty="0" smtClean="0"/>
              <a:t>- </a:t>
            </a:r>
            <a:r>
              <a:rPr lang="en-US" dirty="0" err="1" smtClean="0"/>
              <a:t>og</a:t>
            </a:r>
            <a:r>
              <a:rPr lang="en-US" dirty="0" smtClean="0"/>
              <a:t> </a:t>
            </a:r>
            <a:r>
              <a:rPr lang="en-US" dirty="0" err="1" smtClean="0"/>
              <a:t>kompetanseetaten</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smtClean="0"/>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bg2"/>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smtClean="0"/>
              <a:t>Rediger tekststiler i malen</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3541558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B_Forside med eget bilde">
    <p:bg>
      <p:bgPr>
        <a:solidFill>
          <a:srgbClr val="B3F5FF"/>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06.11.2020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err="1" smtClean="0"/>
              <a:t>Tittel</a:t>
            </a:r>
            <a:r>
              <a:rPr lang="en-US" dirty="0" smtClean="0"/>
              <a:t> </a:t>
            </a:r>
            <a:r>
              <a:rPr lang="en-US" dirty="0" err="1" smtClean="0"/>
              <a:t>på</a:t>
            </a:r>
            <a:r>
              <a:rPr lang="en-US" dirty="0" smtClean="0"/>
              <a:t> </a:t>
            </a:r>
            <a:r>
              <a:rPr lang="en-US" dirty="0" err="1" smtClean="0"/>
              <a:t>presentasjon</a:t>
            </a:r>
            <a:endParaRPr dirty="0"/>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55175" y="476000"/>
            <a:ext cx="1080000" cy="1080000"/>
          </a:xfrm>
          <a:prstGeom prst="rect">
            <a:avLst/>
          </a:prstGeom>
        </p:spPr>
      </p:pic>
      <p:sp>
        <p:nvSpPr>
          <p:cNvPr id="12" name="TekstSylinder 11"/>
          <p:cNvSpPr txBox="1"/>
          <p:nvPr userDrawn="1"/>
        </p:nvSpPr>
        <p:spPr>
          <a:xfrm>
            <a:off x="926999" y="4197144"/>
            <a:ext cx="4036880" cy="369332"/>
          </a:xfrm>
          <a:prstGeom prst="rect">
            <a:avLst/>
          </a:prstGeom>
          <a:noFill/>
        </p:spPr>
        <p:txBody>
          <a:bodyPr wrap="square" rtlCol="0">
            <a:spAutoFit/>
          </a:bodyPr>
          <a:lstStyle/>
          <a:p>
            <a:r>
              <a:rPr lang="en-US" dirty="0" err="1" smtClean="0"/>
              <a:t>Utviklings</a:t>
            </a:r>
            <a:r>
              <a:rPr lang="en-US" dirty="0" smtClean="0"/>
              <a:t>- </a:t>
            </a:r>
            <a:r>
              <a:rPr lang="en-US" dirty="0" err="1" smtClean="0"/>
              <a:t>og</a:t>
            </a:r>
            <a:r>
              <a:rPr lang="en-US" dirty="0" smtClean="0"/>
              <a:t> </a:t>
            </a:r>
            <a:r>
              <a:rPr lang="en-US" dirty="0" err="1" smtClean="0"/>
              <a:t>kompetanseetaten</a:t>
            </a:r>
            <a:endParaRPr lang="en-US" dirty="0"/>
          </a:p>
        </p:txBody>
      </p:sp>
    </p:spTree>
    <p:extLst>
      <p:ext uri="{BB962C8B-B14F-4D97-AF65-F5344CB8AC3E}">
        <p14:creationId xmlns:p14="http://schemas.microsoft.com/office/powerpoint/2010/main" val="13452363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B_Forside">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rgbClr val="B3F5FF"/>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err="1" smtClean="0"/>
              <a:t>Tittel</a:t>
            </a:r>
            <a:r>
              <a:rPr lang="en-US" dirty="0" smtClean="0"/>
              <a:t> </a:t>
            </a:r>
            <a:r>
              <a:rPr lang="en-US" dirty="0" err="1" smtClean="0"/>
              <a:t>på</a:t>
            </a:r>
            <a:r>
              <a:rPr lang="en-US" dirty="0" smtClean="0"/>
              <a:t> </a:t>
            </a:r>
            <a:r>
              <a:rPr lang="en-US" dirty="0" err="1" smtClean="0"/>
              <a:t>presentasjon</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rgbClr val="B3F5FF"/>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smtClean="0"/>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2CE51D89-216F-C248-97B9-E62942BAB32E}" type="datetime1">
              <a:rPr lang="nb-NO" smtClean="0"/>
              <a:t>06.11.2020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Utviklings</a:t>
            </a:r>
            <a:r>
              <a:rPr lang="en-US" dirty="0" smtClean="0"/>
              <a:t>- </a:t>
            </a:r>
            <a:r>
              <a:rPr lang="en-US" dirty="0" err="1" smtClean="0"/>
              <a:t>og</a:t>
            </a:r>
            <a:r>
              <a:rPr lang="en-US" dirty="0" smtClean="0"/>
              <a:t> </a:t>
            </a:r>
            <a:r>
              <a:rPr lang="en-US" dirty="0" err="1" smtClean="0"/>
              <a:t>kompetanseetaten</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smtClean="0"/>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rgbClr val="B3F5FF"/>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smtClean="0"/>
              <a:t>Rediger tekststiler i malen</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19316886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B_Forside 2">
    <p:bg>
      <p:bgPr>
        <a:solidFill>
          <a:schemeClr val="bg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rgbClr val="B3F5FF"/>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smtClean="0"/>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06.11.2020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rgbClr val="B3F5FF"/>
          </a:solidFill>
        </p:spPr>
        <p:txBody>
          <a:bodyPr wrap="square" lIns="1015200" tIns="0" rIns="2030400" bIns="0" anchor="ctr" anchorCtr="0">
            <a:noAutofit/>
          </a:bodyPr>
          <a:lstStyle>
            <a:lvl1pPr algn="l">
              <a:lnSpc>
                <a:spcPct val="100000"/>
              </a:lnSpc>
              <a:defRPr sz="3600" baseline="0">
                <a:solidFill>
                  <a:schemeClr val="tx1"/>
                </a:solidFill>
              </a:defRPr>
            </a:lvl1pPr>
          </a:lstStyle>
          <a:p>
            <a:r>
              <a:rPr lang="nb-NO" dirty="0" smtClean="0"/>
              <a:t>Tittel på presentasjon</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Utviklings</a:t>
            </a:r>
            <a:r>
              <a:rPr lang="en-US" dirty="0" smtClean="0"/>
              <a:t>- </a:t>
            </a:r>
            <a:r>
              <a:rPr lang="en-US" dirty="0" err="1" smtClean="0"/>
              <a:t>og</a:t>
            </a:r>
            <a:r>
              <a:rPr lang="en-US" dirty="0" smtClean="0"/>
              <a:t> </a:t>
            </a:r>
            <a:r>
              <a:rPr lang="en-US" dirty="0" err="1" smtClean="0"/>
              <a:t>kompetanseetaten</a:t>
            </a:r>
            <a:endParaRPr dirty="0"/>
          </a:p>
        </p:txBody>
      </p:sp>
      <p:sp>
        <p:nvSpPr>
          <p:cNvPr id="83"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8609563" y="4535996"/>
            <a:ext cx="1080000" cy="10800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smtClean="0"/>
              <a:t>Rediger tekststiler i malen</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9654749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LB_Deloverskrift ">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015200" y="-1"/>
            <a:ext cx="9149563" cy="3049200"/>
          </a:xfrm>
        </p:spPr>
        <p:txBody>
          <a:bodyPr anchor="b">
            <a:normAutofit/>
          </a:bodyPr>
          <a:lstStyle>
            <a:lvl1pPr>
              <a:defRPr sz="3600">
                <a:solidFill>
                  <a:schemeClr val="tx2"/>
                </a:solidFill>
              </a:defRPr>
            </a:lvl1pPr>
          </a:lstStyle>
          <a:p>
            <a:r>
              <a:rPr lang="nb-NO" dirty="0" smtClean="0"/>
              <a:t>Klikk for å redigere tittel/overskrift</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06.11.2020</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spTree>
    <p:extLst>
      <p:ext uri="{BB962C8B-B14F-4D97-AF65-F5344CB8AC3E}">
        <p14:creationId xmlns:p14="http://schemas.microsoft.com/office/powerpoint/2010/main" val="10242890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LB_Deloverskrift med lys blå bakgrunn">
    <p:bg>
      <p:bgPr>
        <a:solidFill>
          <a:srgbClr val="B3F5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015200" y="-1"/>
            <a:ext cx="9149563" cy="3049200"/>
          </a:xfrm>
        </p:spPr>
        <p:txBody>
          <a:bodyPr anchor="b">
            <a:normAutofit/>
          </a:bodyPr>
          <a:lstStyle>
            <a:lvl1pPr>
              <a:defRPr sz="3600">
                <a:solidFill>
                  <a:schemeClr val="tx2"/>
                </a:solidFill>
              </a:defRPr>
            </a:lvl1pPr>
          </a:lstStyle>
          <a:p>
            <a:r>
              <a:rPr lang="nb-NO" dirty="0" smtClean="0"/>
              <a:t>Klikk for å redigere tittel/overskrift</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B7BA21D5-4B52-2745-910D-1FECE8F2075A}" type="datetime1">
              <a:rPr lang="nb-NO" smtClean="0"/>
              <a:t>06.11.2020</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spTree>
    <p:extLst>
      <p:ext uri="{BB962C8B-B14F-4D97-AF65-F5344CB8AC3E}">
        <p14:creationId xmlns:p14="http://schemas.microsoft.com/office/powerpoint/2010/main" val="662525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B_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smtClean="0"/>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3291628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B_Tittel og innhold med vinkel">
    <p:spTree>
      <p:nvGrpSpPr>
        <p:cNvPr id="1" name=""/>
        <p:cNvGrpSpPr/>
        <p:nvPr/>
      </p:nvGrpSpPr>
      <p:grpSpPr>
        <a:xfrm>
          <a:off x="0" y="0"/>
          <a:ext cx="0" cy="0"/>
          <a:chOff x="0" y="0"/>
          <a:chExt cx="0" cy="0"/>
        </a:xfrm>
      </p:grpSpPr>
      <p:sp>
        <p:nvSpPr>
          <p:cNvPr id="7" name="Rektangel 6"/>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smtClean="0"/>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92489598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B_Tittel og innhold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marL="216000" indent="-216000">
              <a:spcBef>
                <a:spcPts val="1800"/>
              </a:spcBef>
              <a:buFont typeface="Arial" panose="020B0604020202020204" pitchFamily="34" charset="0"/>
              <a:buChar char="•"/>
              <a:defRPr/>
            </a:lvl1pPr>
          </a:lstStyle>
          <a:p>
            <a:pPr lvl="0"/>
            <a:r>
              <a:rPr lang="nb-NO" smtClean="0"/>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7840190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B_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06.11.2020</a:t>
            </a:fld>
            <a:endParaRPr lang="nb-NO" dirty="0"/>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8452457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LB_To innholdsdeler med vinkel">
    <p:spTree>
      <p:nvGrpSpPr>
        <p:cNvPr id="1" name=""/>
        <p:cNvGrpSpPr/>
        <p:nvPr/>
      </p:nvGrpSpPr>
      <p:grpSpPr>
        <a:xfrm>
          <a:off x="0" y="0"/>
          <a:ext cx="0" cy="0"/>
          <a:chOff x="0" y="0"/>
          <a:chExt cx="0" cy="0"/>
        </a:xfrm>
      </p:grpSpPr>
      <p:sp>
        <p:nvSpPr>
          <p:cNvPr id="8" name="Rektangel 7"/>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06.11.2020</a:t>
            </a:fld>
            <a:endParaRPr lang="nb-NO" dirty="0"/>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774478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G_Forside 2">
    <p:bg>
      <p:bgRef idx="1001">
        <a:schemeClr val="bg1"/>
      </p:bgRef>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bg2"/>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smtClean="0"/>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06.11.2020</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bg2"/>
          </a:solidFill>
        </p:spPr>
        <p:txBody>
          <a:bodyPr wrap="square" lIns="1015200" tIns="0" rIns="2030400" bIns="0" anchor="ctr" anchorCtr="0">
            <a:noAutofit/>
          </a:bodyPr>
          <a:lstStyle>
            <a:lvl1pPr algn="l">
              <a:lnSpc>
                <a:spcPct val="100000"/>
              </a:lnSpc>
              <a:defRPr sz="3600" baseline="0">
                <a:solidFill>
                  <a:schemeClr val="tx1"/>
                </a:solidFill>
              </a:defRPr>
            </a:lvl1pPr>
          </a:lstStyle>
          <a:p>
            <a:r>
              <a:rPr lang="nb-NO" dirty="0" smtClean="0"/>
              <a:t>Tittel på presentasjon</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Utviklings</a:t>
            </a:r>
            <a:r>
              <a:rPr lang="en-US" dirty="0" smtClean="0"/>
              <a:t>- </a:t>
            </a:r>
            <a:r>
              <a:rPr lang="en-US" dirty="0" err="1" smtClean="0"/>
              <a:t>og</a:t>
            </a:r>
            <a:r>
              <a:rPr lang="en-US" dirty="0" smtClean="0"/>
              <a:t> </a:t>
            </a:r>
            <a:r>
              <a:rPr lang="en-US" dirty="0" err="1" smtClean="0"/>
              <a:t>kompetanseetaten</a:t>
            </a:r>
            <a:endParaRPr dirty="0"/>
          </a:p>
        </p:txBody>
      </p:sp>
      <p:sp>
        <p:nvSpPr>
          <p:cNvPr id="83"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8609563" y="4535996"/>
            <a:ext cx="1080000" cy="10800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smtClean="0"/>
              <a:t>Rediger tekststiler i malen</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3480483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LB_To innholdsdeler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lvl1pPr marL="216000" indent="-216000">
              <a:buFont typeface="Arial" panose="020B0604020202020204" pitchFamily="34" charset="0"/>
              <a:buChar char="•"/>
              <a:defRPr/>
            </a:lvl1p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lvl1pPr marL="216000" indent="-216000">
              <a:buFont typeface="Arial" panose="020B0604020202020204" pitchFamily="34" charset="0"/>
              <a:buChar char="•"/>
              <a:defRPr/>
            </a:lvl1p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06.11.2020</a:t>
            </a:fld>
            <a:endParaRPr lang="nb-NO" dirty="0"/>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1260391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B_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565385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B_En innholdsdel med vinkel">
    <p:spTree>
      <p:nvGrpSpPr>
        <p:cNvPr id="1" name=""/>
        <p:cNvGrpSpPr/>
        <p:nvPr/>
      </p:nvGrpSpPr>
      <p:grpSpPr>
        <a:xfrm>
          <a:off x="0" y="0"/>
          <a:ext cx="0" cy="0"/>
          <a:chOff x="0" y="0"/>
          <a:chExt cx="0" cy="0"/>
        </a:xfrm>
      </p:grpSpPr>
      <p:sp>
        <p:nvSpPr>
          <p:cNvPr id="8" name="Rektangel 7"/>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42445112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B_En innholdsdel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6" y="720001"/>
            <a:ext cx="5181600"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lvl1pPr marL="216000" indent="-216000">
              <a:buFont typeface="Arial" panose="020B0604020202020204" pitchFamily="34" charset="0"/>
              <a:buChar char="•"/>
              <a:defRPr/>
            </a:lvl1p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25216958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B_Fem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dirty="0" smtClean="0"/>
              <a:t>Klikk for å redigere overskrift</a:t>
            </a:r>
            <a:endParaRPr dirty="0"/>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3" name="Plassholder for bilde 22"/>
          <p:cNvSpPr>
            <a:spLocks noGrp="1"/>
          </p:cNvSpPr>
          <p:nvPr>
            <p:ph type="pic" sz="quarter" idx="26"/>
          </p:nvPr>
        </p:nvSpPr>
        <p:spPr>
          <a:xfrm>
            <a:off x="419100" y="1989138"/>
            <a:ext cx="2035175" cy="2035175"/>
          </a:xfrm>
        </p:spPr>
        <p:txBody>
          <a:bodyPr/>
          <a:lstStyle/>
          <a:p>
            <a:r>
              <a:rPr lang="nb-NO" smtClean="0"/>
              <a:t>Klikk ikonet for å legge til et bilde</a:t>
            </a:r>
            <a:endParaRPr lang="nb-NO" dirty="0"/>
          </a:p>
        </p:txBody>
      </p:sp>
      <p:sp>
        <p:nvSpPr>
          <p:cNvPr id="24" name="Plassholder for bilde 22"/>
          <p:cNvSpPr>
            <a:spLocks noGrp="1"/>
          </p:cNvSpPr>
          <p:nvPr>
            <p:ph type="pic" sz="quarter" idx="27"/>
          </p:nvPr>
        </p:nvSpPr>
        <p:spPr>
          <a:xfrm>
            <a:off x="2749551" y="1984376"/>
            <a:ext cx="2035175" cy="2035175"/>
          </a:xfrm>
        </p:spPr>
        <p:txBody>
          <a:bodyPr/>
          <a:lstStyle/>
          <a:p>
            <a:r>
              <a:rPr lang="nb-NO" smtClean="0"/>
              <a:t>Klikk ikonet for å legge til et bilde</a:t>
            </a:r>
            <a:endParaRPr lang="nb-NO" dirty="0"/>
          </a:p>
        </p:txBody>
      </p:sp>
      <p:sp>
        <p:nvSpPr>
          <p:cNvPr id="25" name="Plassholder for bilde 22"/>
          <p:cNvSpPr>
            <a:spLocks noGrp="1"/>
          </p:cNvSpPr>
          <p:nvPr>
            <p:ph type="pic" sz="quarter" idx="28"/>
          </p:nvPr>
        </p:nvSpPr>
        <p:spPr>
          <a:xfrm>
            <a:off x="5076825" y="1984376"/>
            <a:ext cx="2035175" cy="2035175"/>
          </a:xfrm>
        </p:spPr>
        <p:txBody>
          <a:bodyPr/>
          <a:lstStyle/>
          <a:p>
            <a:r>
              <a:rPr lang="nb-NO" smtClean="0"/>
              <a:t>Klikk ikonet for å legge til et bilde</a:t>
            </a:r>
            <a:endParaRPr lang="nb-NO" dirty="0"/>
          </a:p>
        </p:txBody>
      </p:sp>
      <p:sp>
        <p:nvSpPr>
          <p:cNvPr id="26" name="Plassholder for bilde 22"/>
          <p:cNvSpPr>
            <a:spLocks noGrp="1"/>
          </p:cNvSpPr>
          <p:nvPr>
            <p:ph type="pic" sz="quarter" idx="29"/>
          </p:nvPr>
        </p:nvSpPr>
        <p:spPr>
          <a:xfrm>
            <a:off x="7413625" y="1984376"/>
            <a:ext cx="2035175" cy="2035175"/>
          </a:xfrm>
        </p:spPr>
        <p:txBody>
          <a:bodyPr/>
          <a:lstStyle/>
          <a:p>
            <a:r>
              <a:rPr lang="nb-NO" smtClean="0"/>
              <a:t>Klikk ikonet for å legge til et bilde</a:t>
            </a:r>
            <a:endParaRPr lang="nb-NO" dirty="0"/>
          </a:p>
        </p:txBody>
      </p:sp>
      <p:sp>
        <p:nvSpPr>
          <p:cNvPr id="27" name="Plassholder for bilde 22"/>
          <p:cNvSpPr>
            <a:spLocks noGrp="1"/>
          </p:cNvSpPr>
          <p:nvPr>
            <p:ph type="pic" sz="quarter" idx="30"/>
          </p:nvPr>
        </p:nvSpPr>
        <p:spPr>
          <a:xfrm>
            <a:off x="9744075" y="1984376"/>
            <a:ext cx="2035175" cy="2035175"/>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212850252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B_Fem innholdsdeler med vinkel">
    <p:spTree>
      <p:nvGrpSpPr>
        <p:cNvPr id="1" name=""/>
        <p:cNvGrpSpPr/>
        <p:nvPr/>
      </p:nvGrpSpPr>
      <p:grpSpPr>
        <a:xfrm>
          <a:off x="0" y="0"/>
          <a:ext cx="0" cy="0"/>
          <a:chOff x="0" y="0"/>
          <a:chExt cx="0" cy="0"/>
        </a:xfrm>
      </p:grpSpPr>
      <p:grpSp>
        <p:nvGrpSpPr>
          <p:cNvPr id="31" name="Gruppe 30"/>
          <p:cNvGrpSpPr/>
          <p:nvPr userDrawn="1"/>
        </p:nvGrpSpPr>
        <p:grpSpPr>
          <a:xfrm>
            <a:off x="10173732" y="4842000"/>
            <a:ext cx="2018268" cy="2016000"/>
            <a:chOff x="10173732" y="4842000"/>
            <a:chExt cx="2018268" cy="2016000"/>
          </a:xfrm>
        </p:grpSpPr>
        <p:sp>
          <p:nvSpPr>
            <p:cNvPr id="32" name="Rektangel 31"/>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32"/>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ktangel 33"/>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dirty="0" smtClean="0"/>
              <a:t>Klikk for å redigere overskrift</a:t>
            </a:r>
            <a:endParaRPr dirty="0"/>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tekst 11"/>
          <p:cNvSpPr>
            <a:spLocks noGrp="1"/>
          </p:cNvSpPr>
          <p:nvPr>
            <p:ph type="body" sz="quarter" idx="17"/>
          </p:nvPr>
        </p:nvSpPr>
        <p:spPr>
          <a:xfrm>
            <a:off x="2749551"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Plassholder for tekst 11"/>
          <p:cNvSpPr>
            <a:spLocks noGrp="1"/>
          </p:cNvSpPr>
          <p:nvPr>
            <p:ph type="body" sz="quarter" idx="18"/>
          </p:nvPr>
        </p:nvSpPr>
        <p:spPr>
          <a:xfrm>
            <a:off x="5067300"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tekst 11"/>
          <p:cNvSpPr>
            <a:spLocks noGrp="1"/>
          </p:cNvSpPr>
          <p:nvPr>
            <p:ph type="body" sz="quarter" idx="19"/>
          </p:nvPr>
        </p:nvSpPr>
        <p:spPr>
          <a:xfrm>
            <a:off x="7413625" y="4186239"/>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6" name="Plassholder for tekst 11"/>
          <p:cNvSpPr>
            <a:spLocks noGrp="1"/>
          </p:cNvSpPr>
          <p:nvPr>
            <p:ph type="body" sz="quarter" idx="20"/>
          </p:nvPr>
        </p:nvSpPr>
        <p:spPr>
          <a:xfrm>
            <a:off x="9744075" y="4181476"/>
            <a:ext cx="2035175" cy="2000249"/>
          </a:xfrm>
        </p:spPr>
        <p:txBody>
          <a:bodyPr/>
          <a:lstStyle>
            <a:lvl1pP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3" name="Plassholder for bilde 22"/>
          <p:cNvSpPr>
            <a:spLocks noGrp="1"/>
          </p:cNvSpPr>
          <p:nvPr>
            <p:ph type="pic" sz="quarter" idx="26"/>
          </p:nvPr>
        </p:nvSpPr>
        <p:spPr>
          <a:xfrm>
            <a:off x="419100" y="1989138"/>
            <a:ext cx="2035175" cy="2035175"/>
          </a:xfrm>
        </p:spPr>
        <p:txBody>
          <a:bodyPr/>
          <a:lstStyle/>
          <a:p>
            <a:r>
              <a:rPr lang="nb-NO" smtClean="0"/>
              <a:t>Klikk ikonet for å legge til et bilde</a:t>
            </a:r>
            <a:endParaRPr lang="nb-NO" dirty="0"/>
          </a:p>
        </p:txBody>
      </p:sp>
      <p:sp>
        <p:nvSpPr>
          <p:cNvPr id="24" name="Plassholder for bilde 22"/>
          <p:cNvSpPr>
            <a:spLocks noGrp="1"/>
          </p:cNvSpPr>
          <p:nvPr>
            <p:ph type="pic" sz="quarter" idx="27"/>
          </p:nvPr>
        </p:nvSpPr>
        <p:spPr>
          <a:xfrm>
            <a:off x="2749551" y="1984376"/>
            <a:ext cx="2035175" cy="2035175"/>
          </a:xfrm>
        </p:spPr>
        <p:txBody>
          <a:bodyPr/>
          <a:lstStyle/>
          <a:p>
            <a:r>
              <a:rPr lang="nb-NO" smtClean="0"/>
              <a:t>Klikk ikonet for å legge til et bilde</a:t>
            </a:r>
            <a:endParaRPr lang="nb-NO" dirty="0"/>
          </a:p>
        </p:txBody>
      </p:sp>
      <p:sp>
        <p:nvSpPr>
          <p:cNvPr id="25" name="Plassholder for bilde 22"/>
          <p:cNvSpPr>
            <a:spLocks noGrp="1"/>
          </p:cNvSpPr>
          <p:nvPr>
            <p:ph type="pic" sz="quarter" idx="28"/>
          </p:nvPr>
        </p:nvSpPr>
        <p:spPr>
          <a:xfrm>
            <a:off x="5076825" y="1984376"/>
            <a:ext cx="2035175" cy="2035175"/>
          </a:xfrm>
        </p:spPr>
        <p:txBody>
          <a:bodyPr/>
          <a:lstStyle/>
          <a:p>
            <a:r>
              <a:rPr lang="nb-NO" smtClean="0"/>
              <a:t>Klikk ikonet for å legge til et bilde</a:t>
            </a:r>
            <a:endParaRPr lang="nb-NO" dirty="0"/>
          </a:p>
        </p:txBody>
      </p:sp>
      <p:sp>
        <p:nvSpPr>
          <p:cNvPr id="26" name="Plassholder for bilde 22"/>
          <p:cNvSpPr>
            <a:spLocks noGrp="1"/>
          </p:cNvSpPr>
          <p:nvPr>
            <p:ph type="pic" sz="quarter" idx="29"/>
          </p:nvPr>
        </p:nvSpPr>
        <p:spPr>
          <a:xfrm>
            <a:off x="7413625" y="1984376"/>
            <a:ext cx="2035175" cy="2035175"/>
          </a:xfrm>
        </p:spPr>
        <p:txBody>
          <a:bodyPr/>
          <a:lstStyle/>
          <a:p>
            <a:r>
              <a:rPr lang="nb-NO" smtClean="0"/>
              <a:t>Klikk ikonet for å legge til et bilde</a:t>
            </a:r>
            <a:endParaRPr lang="nb-NO" dirty="0"/>
          </a:p>
        </p:txBody>
      </p:sp>
      <p:sp>
        <p:nvSpPr>
          <p:cNvPr id="27" name="Plassholder for bilde 22"/>
          <p:cNvSpPr>
            <a:spLocks noGrp="1"/>
          </p:cNvSpPr>
          <p:nvPr>
            <p:ph type="pic" sz="quarter" idx="30"/>
          </p:nvPr>
        </p:nvSpPr>
        <p:spPr>
          <a:xfrm>
            <a:off x="9744075" y="1984376"/>
            <a:ext cx="2035175" cy="2035175"/>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8874660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B_Fem innholdsdeler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419100" y="720003"/>
            <a:ext cx="11360150" cy="480148"/>
          </a:xfrm>
        </p:spPr>
        <p:txBody>
          <a:bodyPr/>
          <a:lstStyle>
            <a:lvl1pPr>
              <a:defRPr/>
            </a:lvl1pPr>
          </a:lstStyle>
          <a:p>
            <a:r>
              <a:rPr lang="nb-NO" dirty="0" smtClean="0"/>
              <a:t>Klikk for å redigere overskrift</a:t>
            </a:r>
            <a:endParaRPr dirty="0"/>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12" name="Plassholder for tekst 11"/>
          <p:cNvSpPr>
            <a:spLocks noGrp="1"/>
          </p:cNvSpPr>
          <p:nvPr>
            <p:ph type="body" sz="quarter" idx="16"/>
          </p:nvPr>
        </p:nvSpPr>
        <p:spPr>
          <a:xfrm>
            <a:off x="419100" y="4181476"/>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tekst 11"/>
          <p:cNvSpPr>
            <a:spLocks noGrp="1"/>
          </p:cNvSpPr>
          <p:nvPr>
            <p:ph type="body" sz="quarter" idx="17"/>
          </p:nvPr>
        </p:nvSpPr>
        <p:spPr>
          <a:xfrm>
            <a:off x="2749551" y="4181476"/>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4" name="Plassholder for tekst 11"/>
          <p:cNvSpPr>
            <a:spLocks noGrp="1"/>
          </p:cNvSpPr>
          <p:nvPr>
            <p:ph type="body" sz="quarter" idx="18"/>
          </p:nvPr>
        </p:nvSpPr>
        <p:spPr>
          <a:xfrm>
            <a:off x="5067300" y="4181476"/>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tekst 11"/>
          <p:cNvSpPr>
            <a:spLocks noGrp="1"/>
          </p:cNvSpPr>
          <p:nvPr>
            <p:ph type="body" sz="quarter" idx="19"/>
          </p:nvPr>
        </p:nvSpPr>
        <p:spPr>
          <a:xfrm>
            <a:off x="7413625" y="4186239"/>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6" name="Plassholder for tekst 11"/>
          <p:cNvSpPr>
            <a:spLocks noGrp="1"/>
          </p:cNvSpPr>
          <p:nvPr>
            <p:ph type="body" sz="quarter" idx="20"/>
          </p:nvPr>
        </p:nvSpPr>
        <p:spPr>
          <a:xfrm>
            <a:off x="9744075" y="4181476"/>
            <a:ext cx="2035175" cy="2000249"/>
          </a:xfrm>
        </p:spPr>
        <p:txBody>
          <a:bodyPr/>
          <a:lstStyle>
            <a:lvl1pPr marL="216000" indent="-216000">
              <a:buFont typeface="Arial" panose="020B0604020202020204" pitchFamily="34" charset="0"/>
              <a:buChar char="•"/>
              <a:defRPr sz="1400"/>
            </a:lvl1pPr>
            <a:lvl2pPr>
              <a:defRPr sz="1200"/>
            </a:lvl2pPr>
            <a:lvl3pPr>
              <a:defRPr sz="1100"/>
            </a:lvl3pPr>
            <a:lvl4pPr>
              <a:defRPr sz="1050"/>
            </a:lvl4pPr>
            <a:lvl5pPr>
              <a:defRPr sz="105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Plassholder for tekst 11"/>
          <p:cNvSpPr>
            <a:spLocks noGrp="1"/>
          </p:cNvSpPr>
          <p:nvPr>
            <p:ph type="body" sz="quarter" idx="21" hasCustomPrompt="1"/>
          </p:nvPr>
        </p:nvSpPr>
        <p:spPr>
          <a:xfrm>
            <a:off x="4191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8" name="Plassholder for tekst 11"/>
          <p:cNvSpPr>
            <a:spLocks noGrp="1"/>
          </p:cNvSpPr>
          <p:nvPr>
            <p:ph type="body" sz="quarter" idx="22" hasCustomPrompt="1"/>
          </p:nvPr>
        </p:nvSpPr>
        <p:spPr>
          <a:xfrm>
            <a:off x="2749551"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19" name="Plassholder for tekst 11"/>
          <p:cNvSpPr>
            <a:spLocks noGrp="1"/>
          </p:cNvSpPr>
          <p:nvPr>
            <p:ph type="body" sz="quarter" idx="23" hasCustomPrompt="1"/>
          </p:nvPr>
        </p:nvSpPr>
        <p:spPr>
          <a:xfrm>
            <a:off x="5080000"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0" name="Plassholder for tekst 11"/>
          <p:cNvSpPr>
            <a:spLocks noGrp="1"/>
          </p:cNvSpPr>
          <p:nvPr>
            <p:ph type="body" sz="quarter" idx="24" hasCustomPrompt="1"/>
          </p:nvPr>
        </p:nvSpPr>
        <p:spPr>
          <a:xfrm>
            <a:off x="7413625" y="1395413"/>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1" name="Plassholder for tekst 11"/>
          <p:cNvSpPr>
            <a:spLocks noGrp="1"/>
          </p:cNvSpPr>
          <p:nvPr>
            <p:ph type="body" sz="quarter" idx="25" hasCustomPrompt="1"/>
          </p:nvPr>
        </p:nvSpPr>
        <p:spPr>
          <a:xfrm>
            <a:off x="9744075" y="1390651"/>
            <a:ext cx="2035175" cy="531813"/>
          </a:xfrm>
        </p:spPr>
        <p:txBody>
          <a:bodyPr anchor="t"/>
          <a:lstStyle>
            <a:lvl1pPr marL="0" indent="0">
              <a:buNone/>
              <a:defRPr sz="1400" b="1"/>
            </a:lvl1pPr>
            <a:lvl2pPr>
              <a:defRPr sz="1400"/>
            </a:lvl2pPr>
            <a:lvl3pPr>
              <a:defRPr sz="1200"/>
            </a:lvl3pPr>
            <a:lvl4pPr>
              <a:defRPr sz="1100"/>
            </a:lvl4pPr>
            <a:lvl5pPr>
              <a:defRPr sz="1100"/>
            </a:lvl5pPr>
          </a:lstStyle>
          <a:p>
            <a:pPr lvl="0"/>
            <a:r>
              <a:rPr lang="nb-NO" dirty="0" smtClean="0"/>
              <a:t>Tittel</a:t>
            </a:r>
            <a:endParaRPr lang="nb-NO" dirty="0"/>
          </a:p>
        </p:txBody>
      </p:sp>
      <p:sp>
        <p:nvSpPr>
          <p:cNvPr id="23" name="Plassholder for bilde 22"/>
          <p:cNvSpPr>
            <a:spLocks noGrp="1"/>
          </p:cNvSpPr>
          <p:nvPr>
            <p:ph type="pic" sz="quarter" idx="26"/>
          </p:nvPr>
        </p:nvSpPr>
        <p:spPr>
          <a:xfrm>
            <a:off x="419100" y="1989138"/>
            <a:ext cx="2035175" cy="2035175"/>
          </a:xfrm>
        </p:spPr>
        <p:txBody>
          <a:bodyPr/>
          <a:lstStyle/>
          <a:p>
            <a:r>
              <a:rPr lang="nb-NO" smtClean="0"/>
              <a:t>Klikk ikonet for å legge til et bilde</a:t>
            </a:r>
            <a:endParaRPr lang="nb-NO" dirty="0"/>
          </a:p>
        </p:txBody>
      </p:sp>
      <p:sp>
        <p:nvSpPr>
          <p:cNvPr id="24" name="Plassholder for bilde 22"/>
          <p:cNvSpPr>
            <a:spLocks noGrp="1"/>
          </p:cNvSpPr>
          <p:nvPr>
            <p:ph type="pic" sz="quarter" idx="27"/>
          </p:nvPr>
        </p:nvSpPr>
        <p:spPr>
          <a:xfrm>
            <a:off x="2749551" y="1984376"/>
            <a:ext cx="2035175" cy="2035175"/>
          </a:xfrm>
        </p:spPr>
        <p:txBody>
          <a:bodyPr/>
          <a:lstStyle/>
          <a:p>
            <a:r>
              <a:rPr lang="nb-NO" smtClean="0"/>
              <a:t>Klikk ikonet for å legge til et bilde</a:t>
            </a:r>
            <a:endParaRPr lang="nb-NO" dirty="0"/>
          </a:p>
        </p:txBody>
      </p:sp>
      <p:sp>
        <p:nvSpPr>
          <p:cNvPr id="25" name="Plassholder for bilde 22"/>
          <p:cNvSpPr>
            <a:spLocks noGrp="1"/>
          </p:cNvSpPr>
          <p:nvPr>
            <p:ph type="pic" sz="quarter" idx="28"/>
          </p:nvPr>
        </p:nvSpPr>
        <p:spPr>
          <a:xfrm>
            <a:off x="5076825" y="1984376"/>
            <a:ext cx="2035175" cy="2035175"/>
          </a:xfrm>
        </p:spPr>
        <p:txBody>
          <a:bodyPr/>
          <a:lstStyle/>
          <a:p>
            <a:r>
              <a:rPr lang="nb-NO" smtClean="0"/>
              <a:t>Klikk ikonet for å legge til et bilde</a:t>
            </a:r>
            <a:endParaRPr lang="nb-NO" dirty="0"/>
          </a:p>
        </p:txBody>
      </p:sp>
      <p:sp>
        <p:nvSpPr>
          <p:cNvPr id="26" name="Plassholder for bilde 22"/>
          <p:cNvSpPr>
            <a:spLocks noGrp="1"/>
          </p:cNvSpPr>
          <p:nvPr>
            <p:ph type="pic" sz="quarter" idx="29"/>
          </p:nvPr>
        </p:nvSpPr>
        <p:spPr>
          <a:xfrm>
            <a:off x="7413625" y="1984376"/>
            <a:ext cx="2035175" cy="2035175"/>
          </a:xfrm>
        </p:spPr>
        <p:txBody>
          <a:bodyPr/>
          <a:lstStyle/>
          <a:p>
            <a:r>
              <a:rPr lang="nb-NO" smtClean="0"/>
              <a:t>Klikk ikonet for å legge til et bilde</a:t>
            </a:r>
            <a:endParaRPr lang="nb-NO" dirty="0"/>
          </a:p>
        </p:txBody>
      </p:sp>
      <p:sp>
        <p:nvSpPr>
          <p:cNvPr id="27" name="Plassholder for bilde 22"/>
          <p:cNvSpPr>
            <a:spLocks noGrp="1"/>
          </p:cNvSpPr>
          <p:nvPr>
            <p:ph type="pic" sz="quarter" idx="30"/>
          </p:nvPr>
        </p:nvSpPr>
        <p:spPr>
          <a:xfrm>
            <a:off x="9744075" y="1984376"/>
            <a:ext cx="2035175" cy="2035175"/>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20863618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LB_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smtClean="0"/>
              <a:t>Rediger tekststiler i malen</a:t>
            </a:r>
          </a:p>
        </p:txBody>
      </p:sp>
    </p:spTree>
    <p:extLst>
      <p:ext uri="{BB962C8B-B14F-4D97-AF65-F5344CB8AC3E}">
        <p14:creationId xmlns:p14="http://schemas.microsoft.com/office/powerpoint/2010/main" val="251159589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LB_Tre innholdsdeler med vinkel">
    <p:spTree>
      <p:nvGrpSpPr>
        <p:cNvPr id="1" name=""/>
        <p:cNvGrpSpPr/>
        <p:nvPr/>
      </p:nvGrpSpPr>
      <p:grpSpPr>
        <a:xfrm>
          <a:off x="0" y="0"/>
          <a:ext cx="0" cy="0"/>
          <a:chOff x="0" y="0"/>
          <a:chExt cx="0" cy="0"/>
        </a:xfrm>
      </p:grpSpPr>
      <p:grpSp>
        <p:nvGrpSpPr>
          <p:cNvPr id="12" name="Gruppe 11"/>
          <p:cNvGrpSpPr/>
          <p:nvPr userDrawn="1"/>
        </p:nvGrpSpPr>
        <p:grpSpPr>
          <a:xfrm>
            <a:off x="10173732" y="4842000"/>
            <a:ext cx="2018268" cy="2016000"/>
            <a:chOff x="10173732" y="4842000"/>
            <a:chExt cx="2018268" cy="2016000"/>
          </a:xfrm>
        </p:grpSpPr>
        <p:sp>
          <p:nvSpPr>
            <p:cNvPr id="9" name="Rektangel 8"/>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smtClean="0"/>
              <a:t>Rediger tekststiler i malen</a:t>
            </a:r>
          </a:p>
        </p:txBody>
      </p:sp>
    </p:spTree>
    <p:extLst>
      <p:ext uri="{BB962C8B-B14F-4D97-AF65-F5344CB8AC3E}">
        <p14:creationId xmlns:p14="http://schemas.microsoft.com/office/powerpoint/2010/main" val="27348822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LB_Tre innholdsdeler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hasCustomPrompt="1"/>
          </p:nvPr>
        </p:nvSpPr>
        <p:spPr>
          <a:xfrm>
            <a:off x="695325" y="720001"/>
            <a:ext cx="10801349"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4" y="2032000"/>
            <a:ext cx="3369600" cy="4060826"/>
          </a:xfrm>
        </p:spPr>
        <p:txBody>
          <a:bodyPr/>
          <a:lstStyle>
            <a:lvl1pPr marL="216000" indent="-216000">
              <a:buFont typeface="Arial" panose="020B0604020202020204" pitchFamily="34" charset="0"/>
              <a:buChar char="•"/>
              <a:defRPr/>
            </a:lvl1pPr>
          </a:lstStyle>
          <a:p>
            <a:pPr lvl="0"/>
            <a:r>
              <a:rPr lang="nb-NO" smtClean="0"/>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410594" y="2032000"/>
            <a:ext cx="3370812" cy="4060826"/>
          </a:xfrm>
        </p:spPr>
        <p:txBody>
          <a:bodyPr/>
          <a:lstStyle>
            <a:lvl1pPr marL="216000" indent="-216000">
              <a:buFont typeface="Arial" panose="020B0604020202020204" pitchFamily="34" charset="0"/>
              <a:buChar char="•"/>
              <a:defRPr/>
            </a:lvl1pPr>
          </a:lstStyle>
          <a:p>
            <a:pPr lvl="0"/>
            <a:r>
              <a:rPr lang="nb-NO" smtClean="0"/>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06.11.2020</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lvl1pPr marL="216000" indent="-216000">
              <a:buFont typeface="Arial" panose="020B0604020202020204" pitchFamily="34" charset="0"/>
              <a:buChar char="•"/>
              <a:defRPr/>
            </a:lvl1pPr>
          </a:lstStyle>
          <a:p>
            <a:pPr lvl="0"/>
            <a:r>
              <a:rPr lang="nb-NO" smtClean="0"/>
              <a:t>Rediger tekststiler i malen</a:t>
            </a:r>
          </a:p>
        </p:txBody>
      </p:sp>
    </p:spTree>
    <p:extLst>
      <p:ext uri="{BB962C8B-B14F-4D97-AF65-F5344CB8AC3E}">
        <p14:creationId xmlns:p14="http://schemas.microsoft.com/office/powerpoint/2010/main" val="27170425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LG_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015200" y="-1"/>
            <a:ext cx="9149563" cy="3049200"/>
          </a:xfrm>
        </p:spPr>
        <p:txBody>
          <a:bodyPr anchor="b">
            <a:normAutofit/>
          </a:bodyPr>
          <a:lstStyle>
            <a:lvl1pPr>
              <a:defRPr sz="3600">
                <a:solidFill>
                  <a:schemeClr val="tx1"/>
                </a:solidFill>
              </a:defRPr>
            </a:lvl1pPr>
          </a:lstStyle>
          <a:p>
            <a:r>
              <a:rPr lang="nb-NO" dirty="0" smtClean="0"/>
              <a:t>Klikk for å redigere tittel/overskrift</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06.11.2020</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Tree>
    <p:extLst>
      <p:ext uri="{BB962C8B-B14F-4D97-AF65-F5344CB8AC3E}">
        <p14:creationId xmlns:p14="http://schemas.microsoft.com/office/powerpoint/2010/main" val="156789694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B_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lvl1pPr>
          </a:lstStyle>
          <a:p>
            <a:r>
              <a:rPr lang="en-US" dirty="0" err="1" smtClean="0"/>
              <a:t>Klikk</a:t>
            </a:r>
            <a:r>
              <a:rPr lang="en-US" dirty="0" smtClean="0"/>
              <a:t> for å </a:t>
            </a:r>
            <a:r>
              <a:rPr lang="en-US" dirty="0" err="1" smtClean="0"/>
              <a:t>redigere</a:t>
            </a:r>
            <a:r>
              <a:rPr lang="en-US" dirty="0" smtClean="0"/>
              <a:t> </a:t>
            </a:r>
            <a:r>
              <a:rPr lang="en-US" dirty="0" err="1" smtClean="0"/>
              <a:t>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a:spcBef>
                <a:spcPts val="1200"/>
              </a:spcBef>
              <a:defRPr/>
            </a:lvl1pPr>
            <a:lvl2pPr>
              <a:defRPr/>
            </a:lvl2pPr>
            <a:lvl3pPr>
              <a:defRPr baseline="0"/>
            </a:lvl3pPr>
            <a:lvl4pPr>
              <a:defRPr baseline="0"/>
            </a:lvl4pPr>
            <a:lvl5pPr>
              <a:defRPr baseline="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dirty="0"/>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smtClean="0"/>
              <a:t>Klikk ikonet for å legge til et bilde</a:t>
            </a:r>
            <a:endParaRPr lang="nb-NO"/>
          </a:p>
        </p:txBody>
      </p:sp>
    </p:spTree>
    <p:extLst>
      <p:ext uri="{BB962C8B-B14F-4D97-AF65-F5344CB8AC3E}">
        <p14:creationId xmlns:p14="http://schemas.microsoft.com/office/powerpoint/2010/main" val="12101834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B_Innhold bilde høyre med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lvl1pPr>
          </a:lstStyle>
          <a:p>
            <a:r>
              <a:rPr lang="en-US" dirty="0" err="1" smtClean="0"/>
              <a:t>Klikk</a:t>
            </a:r>
            <a:r>
              <a:rPr lang="en-US" dirty="0" smtClean="0"/>
              <a:t> for å </a:t>
            </a:r>
            <a:r>
              <a:rPr lang="en-US" dirty="0" err="1" smtClean="0"/>
              <a:t>redigere</a:t>
            </a:r>
            <a:r>
              <a:rPr lang="en-US" dirty="0" smtClean="0"/>
              <a:t> </a:t>
            </a:r>
            <a:r>
              <a:rPr lang="en-US" dirty="0" err="1" smtClean="0"/>
              <a:t>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marL="216000" indent="-216000">
              <a:spcBef>
                <a:spcPts val="1200"/>
              </a:spcBef>
              <a:buFont typeface="Arial" panose="020B0604020202020204" pitchFamily="34" charset="0"/>
              <a:buChar char="•"/>
              <a:defRPr/>
            </a:lvl1pPr>
            <a:lvl2pPr>
              <a:defRPr/>
            </a:lvl2pPr>
            <a:lvl3pPr>
              <a:defRPr baseline="0"/>
            </a:lvl3pPr>
            <a:lvl4pPr>
              <a:defRPr baseline="0"/>
            </a:lvl4pPr>
            <a:lvl5pPr>
              <a:defRPr baseline="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dirty="0"/>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smtClean="0"/>
              <a:t>Klikk ikonet for å legge til et bilde</a:t>
            </a:r>
            <a:endParaRPr lang="nb-NO"/>
          </a:p>
        </p:txBody>
      </p:sp>
    </p:spTree>
    <p:extLst>
      <p:ext uri="{BB962C8B-B14F-4D97-AF65-F5344CB8AC3E}">
        <p14:creationId xmlns:p14="http://schemas.microsoft.com/office/powerpoint/2010/main" val="280188896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LB_Bare tittel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dirty="0" smtClean="0"/>
              <a:t>Klikk for å redigere overskrift</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4305329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LB_Bare tittel med vinkel">
    <p:spTree>
      <p:nvGrpSpPr>
        <p:cNvPr id="1" name=""/>
        <p:cNvGrpSpPr/>
        <p:nvPr/>
      </p:nvGrpSpPr>
      <p:grpSpPr>
        <a:xfrm>
          <a:off x="0" y="0"/>
          <a:ext cx="0" cy="0"/>
          <a:chOff x="0" y="0"/>
          <a:chExt cx="0" cy="0"/>
        </a:xfrm>
      </p:grpSpPr>
      <p:sp>
        <p:nvSpPr>
          <p:cNvPr id="6" name="Rektangel 5"/>
          <p:cNvSpPr/>
          <p:nvPr userDrawn="1"/>
        </p:nvSpPr>
        <p:spPr>
          <a:xfrm rot="5400000">
            <a:off x="11184000" y="4842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rot="5400000">
            <a:off x="11181732" y="5850000"/>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rot="5400000">
            <a:off x="10173732" y="5848111"/>
            <a:ext cx="1008000" cy="1008000"/>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dirty="0" smtClean="0"/>
              <a:t>Klikk for å redigere overskrift</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45509361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LB_Bare tittel blå bakgrunn">
    <p:bg>
      <p:bgPr>
        <a:solidFill>
          <a:srgbClr val="B3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dirty="0" smtClean="0"/>
              <a:t>Klikk for å redigere overskrift</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02465463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LB_Tittel og heldekkende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hasCustomPrompt="1"/>
          </p:nvPr>
        </p:nvSpPr>
        <p:spPr/>
        <p:txBody>
          <a:bodyPr/>
          <a:lstStyle>
            <a:lvl1pPr>
              <a:defRPr/>
            </a:lvl1pPr>
          </a:lstStyle>
          <a:p>
            <a:r>
              <a:rPr lang="nb-NO" dirty="0" smtClean="0"/>
              <a:t>Klikk for å redigere overskrift</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80636050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B_Heldekkende 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legg et bilde i </a:t>
            </a:r>
            <a:r>
              <a:rPr lang="nb-NO" noProof="0" dirty="0" err="1"/>
              <a:t>bildeboksen</a:t>
            </a:r>
            <a:r>
              <a:rPr lang="nb-NO" noProof="0" dirty="0"/>
              <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06.11.2020</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0177137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Deloverskrift negativ">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bg1"/>
                </a:solidFill>
              </a:defRPr>
            </a:lvl1pPr>
          </a:lstStyle>
          <a:p>
            <a:r>
              <a:rPr lang="nb-NO" smtClean="0"/>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71071AEC-201A-8A4F-97DA-3ABA5F34A6DD}" type="datetime1">
              <a:rPr lang="nb-NO" smtClean="0"/>
              <a:t>06.11.2020</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2618779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tel og innhold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lvl1pPr>
              <a:defRPr>
                <a:solidFill>
                  <a:schemeClr val="bg1"/>
                </a:solidFill>
              </a:defRPr>
            </a:lvl1pPr>
          </a:lstStyle>
          <a:p>
            <a:r>
              <a:rPr lang="nb-NO" smtClean="0"/>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2000">
                <a:solidFill>
                  <a:schemeClr val="bg1"/>
                </a:solidFill>
              </a:defRPr>
            </a:lvl1pPr>
          </a:lstStyle>
          <a:p>
            <a:pPr lvl="0"/>
            <a:r>
              <a:rPr lang="nb-NO" smtClean="0"/>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3611172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o innholdsdeler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5" y="720001"/>
            <a:ext cx="10801349" cy="1311999"/>
          </a:xfrm>
        </p:spPr>
        <p:txBody>
          <a:bodyPr/>
          <a:lstStyle>
            <a:lvl1pPr>
              <a:defRPr>
                <a:solidFill>
                  <a:schemeClr val="bg1"/>
                </a:solidFill>
              </a:defRPr>
            </a:lvl1pPr>
          </a:lstStyle>
          <a:p>
            <a:r>
              <a:rPr lang="nb-NO" smtClean="0"/>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5181600" cy="4060824"/>
          </a:xfrm>
        </p:spPr>
        <p:txBody>
          <a:bodyPr>
            <a:normAutofit/>
          </a:bodyPr>
          <a:lstStyle>
            <a:lvl1pPr marL="0" indent="432000">
              <a:spcBef>
                <a:spcPts val="1800"/>
              </a:spcBef>
              <a:defRPr sz="2000">
                <a:solidFill>
                  <a:schemeClr val="bg1"/>
                </a:solidFill>
              </a:defRPr>
            </a:lvl1pPr>
          </a:lstStyle>
          <a:p>
            <a:pPr lvl="0"/>
            <a:r>
              <a:rPr lang="nb-NO" smtClean="0"/>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C20DE0DF-BE6B-D248-92A9-54242D212695}" type="datetime1">
              <a:rPr lang="nb-NO" smtClean="0"/>
              <a:pPr/>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
        <p:nvSpPr>
          <p:cNvPr id="83" name="Content Placeholder 2">
            <a:extLst>
              <a:ext uri="{FF2B5EF4-FFF2-40B4-BE49-F238E27FC236}">
                <a16:creationId xmlns:a16="http://schemas.microsoft.com/office/drawing/2014/main" id="{9DEDA618-8263-3B48-8419-2923D99A7CEB}"/>
              </a:ext>
            </a:extLst>
          </p:cNvPr>
          <p:cNvSpPr>
            <a:spLocks noGrp="1"/>
          </p:cNvSpPr>
          <p:nvPr>
            <p:ph idx="13"/>
          </p:nvPr>
        </p:nvSpPr>
        <p:spPr>
          <a:xfrm>
            <a:off x="6325738" y="2027026"/>
            <a:ext cx="5181600" cy="4060824"/>
          </a:xfrm>
        </p:spPr>
        <p:txBody>
          <a:bodyPr>
            <a:normAutofit/>
          </a:bodyPr>
          <a:lstStyle>
            <a:lvl1pPr marL="0" indent="432000">
              <a:spcBef>
                <a:spcPts val="1800"/>
              </a:spcBef>
              <a:defRPr sz="2000">
                <a:solidFill>
                  <a:schemeClr val="bg1"/>
                </a:solidFill>
              </a:defRPr>
            </a:lvl1pPr>
          </a:lstStyle>
          <a:p>
            <a:pPr lvl="0"/>
            <a:r>
              <a:rPr lang="nb-NO" smtClean="0"/>
              <a:t>Rediger tekststiler i malen</a:t>
            </a:r>
          </a:p>
        </p:txBody>
      </p:sp>
    </p:spTree>
    <p:extLst>
      <p:ext uri="{BB962C8B-B14F-4D97-AF65-F5344CB8AC3E}">
        <p14:creationId xmlns:p14="http://schemas.microsoft.com/office/powerpoint/2010/main" val="122361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LG_Deloverskrift med lys gul bakgrunn">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hasCustomPrompt="1"/>
          </p:nvPr>
        </p:nvSpPr>
        <p:spPr>
          <a:xfrm>
            <a:off x="1015200" y="-1"/>
            <a:ext cx="9149563" cy="3049200"/>
          </a:xfrm>
        </p:spPr>
        <p:txBody>
          <a:bodyPr anchor="b">
            <a:normAutofit/>
          </a:bodyPr>
          <a:lstStyle>
            <a:lvl1pPr>
              <a:defRPr sz="3600">
                <a:solidFill>
                  <a:schemeClr val="tx1"/>
                </a:solidFill>
              </a:defRPr>
            </a:lvl1pPr>
          </a:lstStyle>
          <a:p>
            <a:r>
              <a:rPr lang="nb-NO" dirty="0" smtClean="0"/>
              <a:t>Klikk for å redigere tittel/overskrift</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E9B9390-45D3-3F49-83A6-08ED4C2BD589}" type="datetime1">
              <a:rPr lang="nb-NO" smtClean="0"/>
              <a:t>06.11.2020</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Tree>
    <p:extLst>
      <p:ext uri="{BB962C8B-B14F-4D97-AF65-F5344CB8AC3E}">
        <p14:creationId xmlns:p14="http://schemas.microsoft.com/office/powerpoint/2010/main" val="361643625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nhold bilde høyre negativ">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6216D44A-19CF-DE4E-8E1A-3AD40AB275F0}" type="datetime1">
              <a:rPr lang="nb-NO" smtClean="0"/>
              <a:pPr/>
              <a:t>06.11.2020</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a:xfrm>
            <a:off x="2035176" y="6292849"/>
            <a:ext cx="4060824" cy="365125"/>
          </a:xfrm>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2252770" y="1"/>
            <a:ext cx="1165167" cy="5230535"/>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
        <p:nvSpPr>
          <p:cNvPr id="78"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lvl1pPr>
              <a:defRPr baseline="0">
                <a:solidFill>
                  <a:schemeClr val="bg1"/>
                </a:solidFill>
              </a:defRPr>
            </a:lvl1pPr>
          </a:lstStyle>
          <a:p>
            <a:r>
              <a:rPr lang="en-US" dirty="0" err="1" smtClean="0"/>
              <a:t>Klikk</a:t>
            </a:r>
            <a:r>
              <a:rPr lang="en-US" dirty="0" smtClean="0"/>
              <a:t> for å </a:t>
            </a:r>
            <a:r>
              <a:rPr lang="en-US" dirty="0" err="1" smtClean="0"/>
              <a:t>redigere</a:t>
            </a:r>
            <a:r>
              <a:rPr lang="en-US" dirty="0" smtClean="0"/>
              <a:t> </a:t>
            </a:r>
            <a:r>
              <a:rPr lang="en-US" dirty="0" err="1" smtClean="0"/>
              <a:t>overskrift</a:t>
            </a:r>
            <a:endParaRPr dirty="0"/>
          </a:p>
        </p:txBody>
      </p:sp>
      <p:sp>
        <p:nvSpPr>
          <p:cNvPr id="79"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5" y="2032001"/>
            <a:ext cx="5400675" cy="3924272"/>
          </a:xfrm>
        </p:spPr>
        <p:txBody>
          <a:bodyPr rIns="360000"/>
          <a:lstStyle>
            <a:lvl1pPr>
              <a:spcBef>
                <a:spcPts val="1200"/>
              </a:spcBef>
              <a:defRPr>
                <a:solidFill>
                  <a:schemeClr val="bg1"/>
                </a:solidFill>
              </a:defRPr>
            </a:lvl1pPr>
            <a:lvl2pPr>
              <a:defRPr>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80"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solidFill>
                  <a:schemeClr val="bg1"/>
                </a:solidFill>
              </a:defRPr>
            </a:lvl1pPr>
          </a:lstStyle>
          <a:p>
            <a:r>
              <a:rPr lang="nb-NO" smtClean="0"/>
              <a:t>Klikk ikonet for å legge til et bilde</a:t>
            </a:r>
            <a:endParaRPr lang="nb-NO" dirty="0"/>
          </a:p>
        </p:txBody>
      </p:sp>
    </p:spTree>
    <p:extLst>
      <p:ext uri="{BB962C8B-B14F-4D97-AF65-F5344CB8AC3E}">
        <p14:creationId xmlns:p14="http://schemas.microsoft.com/office/powerpoint/2010/main" val="3466766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Bare tittel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smtClean="0"/>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28B61C57-CE26-C74A-997D-0EEB0B8AAC4D}" type="datetime1">
              <a:rPr lang="nb-NO" smtClean="0"/>
              <a:pPr/>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200" y="6298809"/>
            <a:ext cx="688336" cy="35518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2252770" y="1"/>
            <a:ext cx="1165167" cy="5230535"/>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157408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tel og heldekkende bilde negativ">
    <p:bg>
      <p:bgPr>
        <a:solidFill>
          <a:schemeClr val="tx2"/>
        </a:solidFill>
        <a:effectLst/>
      </p:bgPr>
    </p:b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smtClean="0"/>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BE56C02C-6ABF-7448-8AB3-A94F70C24895}" type="datetime1">
              <a:rPr lang="nb-NO" smtClean="0"/>
              <a:pPr/>
              <a:t>06.11.2020</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0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9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Rediger tekststiler i malen</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2252770" y="1"/>
            <a:ext cx="1165167" cy="5230535"/>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84979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negativ">
    <p:bg>
      <p:bgPr>
        <a:solidFill>
          <a:schemeClr val="tx2"/>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939CC06A-0458-7443-A95A-A3C9036965EC}" type="datetime1">
              <a:rPr lang="nb-NO" smtClean="0"/>
              <a:pPr/>
              <a:t>06.11.2020</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31200" y="6296400"/>
            <a:ext cx="687600" cy="360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smtClean="0"/>
              <a:t>Rediger tekststiler i malen</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2252770" y="1"/>
            <a:ext cx="1165167" cy="5230535"/>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320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G_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smtClean="0"/>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3481658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G_Tittel og innhold med lys vinkel">
    <p:spTree>
      <p:nvGrpSpPr>
        <p:cNvPr id="1" name=""/>
        <p:cNvGrpSpPr/>
        <p:nvPr/>
      </p:nvGrpSpPr>
      <p:grpSpPr>
        <a:xfrm>
          <a:off x="0" y="0"/>
          <a:ext cx="0" cy="0"/>
          <a:chOff x="0" y="0"/>
          <a:chExt cx="0" cy="0"/>
        </a:xfrm>
      </p:grpSpPr>
      <p:sp>
        <p:nvSpPr>
          <p:cNvPr id="7" name="Rektangel 6"/>
          <p:cNvSpPr/>
          <p:nvPr userDrawn="1"/>
        </p:nvSpPr>
        <p:spPr>
          <a:xfrm rot="5400000">
            <a:off x="11184000" y="4842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rot="5400000">
            <a:off x="11181732" y="5850000"/>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rot="5400000">
            <a:off x="10173732" y="5848111"/>
            <a:ext cx="1008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smtClean="0"/>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5087624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G_Tittel og innhold med lys gul bakgrun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6" y="720001"/>
            <a:ext cx="9469438" cy="1311999"/>
          </a:xfrm>
        </p:spPr>
        <p:txBody>
          <a:bodyPr/>
          <a:lstStyle>
            <a:lvl1pPr>
              <a:defRPr/>
            </a:lvl1pPr>
          </a:lstStyle>
          <a:p>
            <a:r>
              <a:rPr lang="nb-NO" dirty="0" smtClean="0"/>
              <a:t>Klikk for å redigere overskrift</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smtClean="0"/>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06.11.2020</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60298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dirty="0"/>
              <a:t>Klikk for å redigere tittelstil</a:t>
            </a:r>
            <a:endParaRPr dirty="0"/>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dirty="0"/>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mn-lt"/>
              </a:defRPr>
            </a:lvl1pPr>
          </a:lstStyle>
          <a:p>
            <a:fld id="{A40496DB-E8C8-4849-8A63-AC568158CC03}" type="datetime1">
              <a:rPr lang="nb-NO" smtClean="0"/>
              <a:pPr/>
              <a:t>06.11.2020</a:t>
            </a:fld>
            <a:endParaRPr lang="nb-NO" dirty="0"/>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mn-lt"/>
              </a:defRPr>
            </a:lvl1pPr>
          </a:lstStyle>
          <a:p>
            <a:endParaRPr lang="nb-NO" dirty="0"/>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mn-lt"/>
              </a:defRPr>
            </a:lvl1pPr>
          </a:lstStyle>
          <a:p>
            <a:pPr algn="l"/>
            <a:fld id="{8ACEFDFC-287E-0A4D-81A7-6CC8C070690D}" type="slidenum">
              <a:rPr lang="nb-NO" smtClean="0"/>
              <a:pPr algn="l"/>
              <a:t>‹#›</a:t>
            </a:fld>
            <a:endParaRPr lang="nb-NO" dirty="0"/>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65"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latin typeface="+mn-lt"/>
                </a:rPr>
                <a:t>Oslo 2019</a:t>
              </a: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latin typeface="+mn-lt"/>
                </a:rPr>
                <a:t>Mørk blå og mørk grønn bakgrunn, skal alltid ha negativ tekst/logo</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94"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41" r:id="rId24"/>
    <p:sldLayoutId id="2147483742" r:id="rId25"/>
    <p:sldLayoutId id="2147483743" r:id="rId26"/>
    <p:sldLayoutId id="2147483744" r:id="rId27"/>
    <p:sldLayoutId id="2147483745"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5" r:id="rId52"/>
    <p:sldLayoutId id="2147483776" r:id="rId53"/>
    <p:sldLayoutId id="2147483777" r:id="rId54"/>
    <p:sldLayoutId id="2147483778" r:id="rId55"/>
    <p:sldLayoutId id="2147483779" r:id="rId56"/>
    <p:sldLayoutId id="2147483783" r:id="rId57"/>
    <p:sldLayoutId id="2147483784" r:id="rId58"/>
    <p:sldLayoutId id="2147483785" r:id="rId59"/>
    <p:sldLayoutId id="2147483786" r:id="rId60"/>
    <p:sldLayoutId id="2147483788" r:id="rId61"/>
    <p:sldLayoutId id="2147483790" r:id="rId62"/>
    <p:sldLayoutId id="2147483791" r:id="rId63"/>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66"/>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file:///\\oslofelles.oslo.kommune.no\felles-is\uke\Felles\Bilder\Bilder%20til%20PowerPoint-presentasjoner" TargetMode="External"/><Relationship Id="rId2" Type="http://schemas.openxmlformats.org/officeDocument/2006/relationships/hyperlink" Target="file:///\\oslofelles.oslo.kommune.no\felles-is\uke\Felles\Bilder" TargetMode="External"/><Relationship Id="rId1" Type="http://schemas.openxmlformats.org/officeDocument/2006/relationships/slideLayout" Target="../slideLayouts/slideLayout36.xml"/><Relationship Id="rId4" Type="http://schemas.openxmlformats.org/officeDocument/2006/relationships/hyperlink" Target="mailto:kom@uke.oslo.kommune.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29D7420-2B41-5A47-8224-27AB9025098A}" type="datetime1">
              <a:rPr lang="nb-NO" smtClean="0"/>
              <a:t>06.11.2020</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1</a:t>
            </a:fld>
            <a:endParaRPr lang="nb-NO"/>
          </a:p>
        </p:txBody>
      </p:sp>
      <p:sp>
        <p:nvSpPr>
          <p:cNvPr id="4" name="Tittel 3"/>
          <p:cNvSpPr>
            <a:spLocks noGrp="1"/>
          </p:cNvSpPr>
          <p:nvPr>
            <p:ph type="ctrTitle"/>
          </p:nvPr>
        </p:nvSpPr>
        <p:spPr/>
        <p:txBody>
          <a:bodyPr/>
          <a:lstStyle/>
          <a:p>
            <a:endParaRPr lang="nb-NO"/>
          </a:p>
        </p:txBody>
      </p:sp>
    </p:spTree>
    <p:extLst>
      <p:ext uri="{BB962C8B-B14F-4D97-AF65-F5344CB8AC3E}">
        <p14:creationId xmlns:p14="http://schemas.microsoft.com/office/powerpoint/2010/main" val="46932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7"/>
          </p:nvPr>
        </p:nvSpPr>
        <p:spPr/>
      </p:sp>
      <p:sp>
        <p:nvSpPr>
          <p:cNvPr id="3" name="Plassholder for dato 2"/>
          <p:cNvSpPr>
            <a:spLocks noGrp="1"/>
          </p:cNvSpPr>
          <p:nvPr>
            <p:ph type="dt" sz="half" idx="10"/>
          </p:nvPr>
        </p:nvSpPr>
        <p:spPr/>
        <p:txBody>
          <a:bodyPr/>
          <a:lstStyle/>
          <a:p>
            <a:fld id="{F29D7420-2B41-5A47-8224-27AB9025098A}" type="datetime1">
              <a:rPr lang="nb-NO" smtClean="0"/>
              <a:t>06.11.2020</a:t>
            </a:fld>
            <a:endParaRPr lang="nb-NO"/>
          </a:p>
        </p:txBody>
      </p:sp>
      <p:sp>
        <p:nvSpPr>
          <p:cNvPr id="4" name="Plassholder for lysbildenummer 3"/>
          <p:cNvSpPr>
            <a:spLocks noGrp="1"/>
          </p:cNvSpPr>
          <p:nvPr>
            <p:ph type="sldNum" sz="quarter" idx="12"/>
          </p:nvPr>
        </p:nvSpPr>
        <p:spPr/>
        <p:txBody>
          <a:bodyPr/>
          <a:lstStyle/>
          <a:p>
            <a:fld id="{8ACEFDFC-287E-0A4D-81A7-6CC8C070690D}" type="slidenum">
              <a:rPr lang="nb-NO" smtClean="0"/>
              <a:t>2</a:t>
            </a:fld>
            <a:endParaRPr lang="nb-NO"/>
          </a:p>
        </p:txBody>
      </p:sp>
      <p:sp>
        <p:nvSpPr>
          <p:cNvPr id="5" name="Tittel 4"/>
          <p:cNvSpPr>
            <a:spLocks noGrp="1"/>
          </p:cNvSpPr>
          <p:nvPr>
            <p:ph type="ctrTitle"/>
          </p:nvPr>
        </p:nvSpPr>
        <p:spPr/>
        <p:txBody>
          <a:bodyPr/>
          <a:lstStyle/>
          <a:p>
            <a:endParaRPr lang="nb-NO" dirty="0"/>
          </a:p>
        </p:txBody>
      </p:sp>
    </p:spTree>
    <p:extLst>
      <p:ext uri="{BB962C8B-B14F-4D97-AF65-F5344CB8AC3E}">
        <p14:creationId xmlns:p14="http://schemas.microsoft.com/office/powerpoint/2010/main" val="3027604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sp>
        <p:nvSpPr>
          <p:cNvPr id="4" name="Plassholder for dato 3"/>
          <p:cNvSpPr>
            <a:spLocks noGrp="1"/>
          </p:cNvSpPr>
          <p:nvPr>
            <p:ph type="dt" sz="half" idx="10"/>
          </p:nvPr>
        </p:nvSpPr>
        <p:spPr/>
        <p:txBody>
          <a:bodyPr/>
          <a:lstStyle/>
          <a:p>
            <a:fld id="{C20DE0DF-BE6B-D248-92A9-54242D212695}" type="datetime1">
              <a:rPr lang="nb-NO" smtClean="0"/>
              <a:t>06.11.2020</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3</a:t>
            </a:fld>
            <a:endParaRPr lang="nb-NO"/>
          </a:p>
        </p:txBody>
      </p:sp>
    </p:spTree>
    <p:extLst>
      <p:ext uri="{BB962C8B-B14F-4D97-AF65-F5344CB8AC3E}">
        <p14:creationId xmlns:p14="http://schemas.microsoft.com/office/powerpoint/2010/main" val="2576510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err="1" smtClean="0"/>
              <a:t>Maloppsett</a:t>
            </a:r>
            <a:endParaRPr lang="nb-NO" dirty="0"/>
          </a:p>
        </p:txBody>
      </p:sp>
      <p:sp>
        <p:nvSpPr>
          <p:cNvPr id="3" name="Plassholder for innhold 2"/>
          <p:cNvSpPr>
            <a:spLocks noGrp="1"/>
          </p:cNvSpPr>
          <p:nvPr>
            <p:ph sz="half" idx="1"/>
          </p:nvPr>
        </p:nvSpPr>
        <p:spPr/>
        <p:txBody>
          <a:bodyPr/>
          <a:lstStyle/>
          <a:p>
            <a:r>
              <a:rPr lang="nb-NO" dirty="0"/>
              <a:t>Velg alltid riktig </a:t>
            </a:r>
            <a:r>
              <a:rPr lang="nb-NO" dirty="0" err="1"/>
              <a:t>maloppsett</a:t>
            </a:r>
            <a:r>
              <a:rPr lang="nb-NO" dirty="0"/>
              <a:t>, tilpasset innholdet du skal vise</a:t>
            </a:r>
          </a:p>
          <a:p>
            <a:r>
              <a:rPr lang="nb-NO" dirty="0"/>
              <a:t>For å se valgene du har, trykk på "Nytt lysbilde" og velg det du vil bruke (se skjermbilde til høyre)</a:t>
            </a:r>
          </a:p>
          <a:p>
            <a:r>
              <a:rPr lang="nb-NO" dirty="0"/>
              <a:t>Du kan bytte bakgrunnsfarge ved å </a:t>
            </a:r>
            <a:r>
              <a:rPr lang="nb-NO" dirty="0" err="1"/>
              <a:t>høyreklikke</a:t>
            </a:r>
            <a:r>
              <a:rPr lang="nb-NO" dirty="0"/>
              <a:t> på eksisterende farge i lysbildet og klikke ‘Formater bakgrunn’. Klikk på ‘Farge’ under ‘</a:t>
            </a:r>
            <a:r>
              <a:rPr lang="nb-NO" dirty="0" err="1"/>
              <a:t>Fyllfarge</a:t>
            </a:r>
            <a:r>
              <a:rPr lang="nb-NO" dirty="0"/>
              <a:t>’, og velg en av temafargene på første linje</a:t>
            </a:r>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06.11.2020</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4</a:t>
            </a:fld>
            <a:endParaRPr lang="nb-NO"/>
          </a:p>
        </p:txBody>
      </p:sp>
      <p:pic>
        <p:nvPicPr>
          <p:cNvPr id="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44028" y="1060055"/>
            <a:ext cx="4899202" cy="446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6014395" y="1594170"/>
            <a:ext cx="775872" cy="43313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4898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Tittel bør holdes på én linje, maks to!</a:t>
            </a:r>
          </a:p>
        </p:txBody>
      </p:sp>
      <p:sp>
        <p:nvSpPr>
          <p:cNvPr id="3" name="Plassholder for innhold 2"/>
          <p:cNvSpPr>
            <a:spLocks noGrp="1"/>
          </p:cNvSpPr>
          <p:nvPr>
            <p:ph idx="1"/>
          </p:nvPr>
        </p:nvSpPr>
        <p:spPr/>
        <p:txBody>
          <a:bodyPr/>
          <a:lstStyle/>
          <a:p>
            <a:r>
              <a:rPr lang="nb-NO" sz="1700" dirty="0"/>
              <a:t>Tilpass innholdet til publikummet ditt</a:t>
            </a:r>
          </a:p>
          <a:p>
            <a:r>
              <a:rPr lang="nb-NO" sz="1700" dirty="0"/>
              <a:t>Det enkle er ofte det beste – benytt enhver anledning til å revidere, </a:t>
            </a:r>
            <a:r>
              <a:rPr lang="nb-NO" sz="1700" dirty="0" smtClean="0"/>
              <a:t>forenkle og </a:t>
            </a:r>
            <a:r>
              <a:rPr lang="nb-NO" sz="1700" dirty="0"/>
              <a:t>spisse innhold</a:t>
            </a:r>
          </a:p>
          <a:p>
            <a:r>
              <a:rPr lang="nb-NO" sz="1700" dirty="0"/>
              <a:t>Dersom et element ikke hjelper til med å formidle budskapet - slett det</a:t>
            </a:r>
          </a:p>
          <a:p>
            <a:r>
              <a:rPr lang="nb-NO" sz="1700" dirty="0"/>
              <a:t>Si én ting i hvert lysbilde</a:t>
            </a:r>
          </a:p>
          <a:p>
            <a:r>
              <a:rPr lang="nb-NO" sz="1700" dirty="0"/>
              <a:t>Vurder om et detaljert lysbilde kan deles i to - innholdet vil fortsatt være </a:t>
            </a:r>
            <a:r>
              <a:rPr lang="nb-NO" sz="1700" dirty="0" smtClean="0"/>
              <a:t>det </a:t>
            </a:r>
            <a:r>
              <a:rPr lang="nb-NO" sz="1700" dirty="0"/>
              <a:t>samme, selv om det er fordelt på to lysbilder</a:t>
            </a:r>
          </a:p>
          <a:p>
            <a:r>
              <a:rPr lang="nb-NO" sz="1700" dirty="0"/>
              <a:t>Bruk stikkord, ikke hele setninger. Legg detaljert tekst som notater, og </a:t>
            </a:r>
            <a:r>
              <a:rPr lang="nb-NO" sz="1700" dirty="0" smtClean="0"/>
              <a:t>reduser innholdet </a:t>
            </a:r>
            <a:r>
              <a:rPr lang="nb-NO" sz="1700" dirty="0"/>
              <a:t>i lysbildet til viktige fakta</a:t>
            </a:r>
          </a:p>
          <a:p>
            <a:r>
              <a:rPr lang="nb-NO" sz="1700" dirty="0"/>
              <a:t>Et bilde sier mer enn tusen ord - bruk gjerne store bilder for å </a:t>
            </a:r>
            <a:r>
              <a:rPr lang="nb-NO" sz="1700" dirty="0" smtClean="0"/>
              <a:t>illustrere poenget </a:t>
            </a:r>
            <a:r>
              <a:rPr lang="nb-NO" sz="1700" dirty="0"/>
              <a:t>ditt, heller enn å bruke </a:t>
            </a:r>
            <a:r>
              <a:rPr lang="nb-NO" sz="1700" dirty="0" smtClean="0"/>
              <a:t>tekst</a:t>
            </a:r>
            <a:endParaRPr lang="nb-NO" sz="1700" dirty="0"/>
          </a:p>
        </p:txBody>
      </p:sp>
      <p:sp>
        <p:nvSpPr>
          <p:cNvPr id="4" name="Plassholder for dato 3"/>
          <p:cNvSpPr>
            <a:spLocks noGrp="1"/>
          </p:cNvSpPr>
          <p:nvPr>
            <p:ph type="dt" sz="half" idx="10"/>
          </p:nvPr>
        </p:nvSpPr>
        <p:spPr/>
        <p:txBody>
          <a:bodyPr/>
          <a:lstStyle/>
          <a:p>
            <a:fld id="{C20DE0DF-BE6B-D248-92A9-54242D212695}" type="datetime1">
              <a:rPr lang="nb-NO" smtClean="0"/>
              <a:t>06.11.2020</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5</a:t>
            </a:fld>
            <a:endParaRPr lang="nb-NO"/>
          </a:p>
        </p:txBody>
      </p:sp>
    </p:spTree>
    <p:extLst>
      <p:ext uri="{BB962C8B-B14F-4D97-AF65-F5344CB8AC3E}">
        <p14:creationId xmlns:p14="http://schemas.microsoft.com/office/powerpoint/2010/main" val="211605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Bildebruk</a:t>
            </a:r>
            <a:endParaRPr lang="nb-NO" dirty="0"/>
          </a:p>
        </p:txBody>
      </p:sp>
      <p:sp>
        <p:nvSpPr>
          <p:cNvPr id="3" name="Plassholder for innhold 2"/>
          <p:cNvSpPr>
            <a:spLocks noGrp="1"/>
          </p:cNvSpPr>
          <p:nvPr>
            <p:ph idx="1"/>
          </p:nvPr>
        </p:nvSpPr>
        <p:spPr/>
        <p:txBody>
          <a:bodyPr/>
          <a:lstStyle/>
          <a:p>
            <a:r>
              <a:rPr lang="nb-NO" dirty="0">
                <a:hlinkClick r:id="rId2" action="ppaction://hlinkfile"/>
              </a:rPr>
              <a:t>Her finner du bilder du kan bruke i presentasjonen din</a:t>
            </a:r>
            <a:endParaRPr lang="nb-NO" dirty="0"/>
          </a:p>
          <a:p>
            <a:r>
              <a:rPr lang="nb-NO" dirty="0">
                <a:hlinkClick r:id="rId3" action="ppaction://hlinkfile"/>
              </a:rPr>
              <a:t>Her finner du bilder tilpasset forsiden din</a:t>
            </a:r>
            <a:endParaRPr lang="nb-NO" dirty="0"/>
          </a:p>
          <a:p>
            <a:r>
              <a:rPr lang="nb-NO" dirty="0"/>
              <a:t>Hvis du ikke finner et passende bilde, ta kontakt med </a:t>
            </a:r>
            <a:r>
              <a:rPr lang="nb-NO" dirty="0">
                <a:hlinkClick r:id="rId4"/>
              </a:rPr>
              <a:t>Etatskommunikasjon</a:t>
            </a:r>
            <a:endParaRPr lang="nb-NO" dirty="0"/>
          </a:p>
          <a:p>
            <a:r>
              <a:rPr lang="nb-NO" dirty="0"/>
              <a:t>Hvis du ser at logoen forsvinner når du har lagt inn et bilde, bytt til hvit logo hvis du har brukt et mørkt bilde og svart logo hvis du har brukt et lyst </a:t>
            </a:r>
            <a:r>
              <a:rPr lang="nb-NO" dirty="0" smtClean="0"/>
              <a:t>bilde</a:t>
            </a:r>
          </a:p>
          <a:p>
            <a:pPr lvl="1"/>
            <a:r>
              <a:rPr lang="nb-NO" dirty="0" smtClean="0"/>
              <a:t>For </a:t>
            </a:r>
            <a:r>
              <a:rPr lang="nb-NO" dirty="0"/>
              <a:t>å endre fra svart til hvit logo, høyreklikk i lysbildet og velg "Oppsett". Deretter velger du enten lysbildet som heter "Tittel og heldekkende bilde negativ" eller "Heldekkende bilde </a:t>
            </a:r>
            <a:r>
              <a:rPr lang="nb-NO" dirty="0" smtClean="0"/>
              <a:t>negativ«</a:t>
            </a:r>
          </a:p>
          <a:p>
            <a:pPr lvl="1"/>
            <a:r>
              <a:rPr lang="nb-NO" dirty="0" smtClean="0"/>
              <a:t>For </a:t>
            </a:r>
            <a:r>
              <a:rPr lang="nb-NO" dirty="0"/>
              <a:t>å endre fra hvit til svart logo, høyreklikk i lysbildet og velg "Oppsett". Deretter velger du enten lysbildet som heter "xx_Tittel og heldekkende bilde" eller "xx_Heldekkende bilde" (xx er fargen du har valgt, enten LG eller LB)</a:t>
            </a:r>
          </a:p>
          <a:p>
            <a:endParaRPr lang="nb-NO" sz="1600" dirty="0"/>
          </a:p>
        </p:txBody>
      </p:sp>
      <p:sp>
        <p:nvSpPr>
          <p:cNvPr id="4" name="Plassholder for dato 3"/>
          <p:cNvSpPr>
            <a:spLocks noGrp="1"/>
          </p:cNvSpPr>
          <p:nvPr>
            <p:ph type="dt" sz="half" idx="10"/>
          </p:nvPr>
        </p:nvSpPr>
        <p:spPr/>
        <p:txBody>
          <a:bodyPr/>
          <a:lstStyle/>
          <a:p>
            <a:fld id="{C20DE0DF-BE6B-D248-92A9-54242D212695}" type="datetime1">
              <a:rPr lang="nb-NO" smtClean="0"/>
              <a:t>06.11.2020</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6</a:t>
            </a:fld>
            <a:endParaRPr lang="nb-NO"/>
          </a:p>
        </p:txBody>
      </p:sp>
    </p:spTree>
    <p:extLst>
      <p:ext uri="{BB962C8B-B14F-4D97-AF65-F5344CB8AC3E}">
        <p14:creationId xmlns:p14="http://schemas.microsoft.com/office/powerpoint/2010/main" val="222599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UKE-mal">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_tom" id="{EE90DA7F-12DB-4E94-B593-41DE18219626}" vid="{E660CCD2-E97E-450B-AEE2-ED96BCB5BA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UKE Powerpoint</Template>
  <TotalTime>1</TotalTime>
  <Words>354</Words>
  <Application>Microsoft Office PowerPoint</Application>
  <PresentationFormat>Widescreen</PresentationFormat>
  <Paragraphs>31</Paragraphs>
  <Slides>6</Slides>
  <Notes>0</Notes>
  <HiddenSlides>3</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Wingdings</vt:lpstr>
      <vt:lpstr>Oslo Sans Office</vt:lpstr>
      <vt:lpstr>UKE-mal</vt:lpstr>
      <vt:lpstr>PowerPoint-presentasjon</vt:lpstr>
      <vt:lpstr>PowerPoint-presentasjon</vt:lpstr>
      <vt:lpstr>PowerPoint-presentasjon</vt:lpstr>
      <vt:lpstr>Maloppsett</vt:lpstr>
      <vt:lpstr>Tittel bør holdes på én linje, maks to!</vt:lpstr>
      <vt:lpstr>Bildebruk</vt:lpstr>
    </vt:vector>
  </TitlesOfParts>
  <Company>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Svein Jørgen Kjenner Johansen</dc:creator>
  <cp:lastModifiedBy>Svein Jørgen Kjenner Johansen</cp:lastModifiedBy>
  <cp:revision>1</cp:revision>
  <cp:lastPrinted>2019-03-22T09:42:42Z</cp:lastPrinted>
  <dcterms:created xsi:type="dcterms:W3CDTF">2020-11-06T09:20:20Z</dcterms:created>
  <dcterms:modified xsi:type="dcterms:W3CDTF">2020-11-06T09:21:34Z</dcterms:modified>
</cp:coreProperties>
</file>