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14" r:id="rId4"/>
  </p:sldMasterIdLst>
  <p:notesMasterIdLst>
    <p:notesMasterId r:id="rId15"/>
  </p:notesMasterIdLst>
  <p:sldIdLst>
    <p:sldId id="389" r:id="rId5"/>
    <p:sldId id="393" r:id="rId6"/>
    <p:sldId id="394" r:id="rId7"/>
    <p:sldId id="395" r:id="rId8"/>
    <p:sldId id="396" r:id="rId9"/>
    <p:sldId id="391" r:id="rId10"/>
    <p:sldId id="392" r:id="rId11"/>
    <p:sldId id="399" r:id="rId12"/>
    <p:sldId id="397" r:id="rId13"/>
    <p:sldId id="398" r:id="rId14"/>
  </p:sldIdLst>
  <p:sldSz cx="12192000" cy="6858000"/>
  <p:notesSz cx="6858000" cy="9144000"/>
  <p:embeddedFontLst>
    <p:embeddedFont>
      <p:font typeface="Oslo Sans Office" panose="020B0604020202020204" charset="0"/>
      <p:regular r:id="rId16"/>
      <p:bold r:id="rId17"/>
      <p:italic r:id="rId18"/>
      <p:boldItalic r:id="rId19"/>
    </p:embeddedFont>
  </p:embeddedFont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BFE82C7D-DE78-9B41-9138-E7CD198A3DC4}">
          <p14:sldIdLst>
            <p14:sldId id="389"/>
            <p14:sldId id="393"/>
            <p14:sldId id="394"/>
            <p14:sldId id="395"/>
            <p14:sldId id="396"/>
            <p14:sldId id="391"/>
            <p14:sldId id="392"/>
            <p14:sldId id="399"/>
            <p14:sldId id="397"/>
            <p14:sldId id="398"/>
          </p14:sldIdLst>
        </p14:section>
        <p14:section name="Hjelp" id="{BAAE5B51-A85F-D14F-A0D9-4D059F5301C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E9FF"/>
    <a:srgbClr val="D0BFAE"/>
    <a:srgbClr val="B3F6FF"/>
    <a:srgbClr val="B3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2627A9-4159-4997-87D4-628940BF228C}" v="28" dt="2021-05-25T09:25:29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80"/>
    <p:restoredTop sz="97682"/>
  </p:normalViewPr>
  <p:slideViewPr>
    <p:cSldViewPr snapToGrid="0" snapToObjects="1" showGuides="1">
      <p:cViewPr varScale="1">
        <p:scale>
          <a:sx n="97" d="100"/>
          <a:sy n="97" d="100"/>
        </p:scale>
        <p:origin x="78" y="3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in Jørgen Kjenner Johansen" userId="S::sveinjorgen.johansen@uke.oslo.kommune.no::df98c4b2-c8f8-4001-a2ef-f74dc3dd5378" providerId="AD" clId="Web-{D62627A9-4159-4997-87D4-628940BF228C}"/>
    <pc:docChg chg="modSld">
      <pc:chgData name="Svein Jørgen Kjenner Johansen" userId="S::sveinjorgen.johansen@uke.oslo.kommune.no::df98c4b2-c8f8-4001-a2ef-f74dc3dd5378" providerId="AD" clId="Web-{D62627A9-4159-4997-87D4-628940BF228C}" dt="2021-05-25T09:25:28.840" v="12" actId="14100"/>
      <pc:docMkLst>
        <pc:docMk/>
      </pc:docMkLst>
      <pc:sldChg chg="modSp">
        <pc:chgData name="Svein Jørgen Kjenner Johansen" userId="S::sveinjorgen.johansen@uke.oslo.kommune.no::df98c4b2-c8f8-4001-a2ef-f74dc3dd5378" providerId="AD" clId="Web-{D62627A9-4159-4997-87D4-628940BF228C}" dt="2021-05-25T09:24:51.105" v="2" actId="20577"/>
        <pc:sldMkLst>
          <pc:docMk/>
          <pc:sldMk cId="1366640671" sldId="389"/>
        </pc:sldMkLst>
        <pc:spChg chg="mod">
          <ac:chgData name="Svein Jørgen Kjenner Johansen" userId="S::sveinjorgen.johansen@uke.oslo.kommune.no::df98c4b2-c8f8-4001-a2ef-f74dc3dd5378" providerId="AD" clId="Web-{D62627A9-4159-4997-87D4-628940BF228C}" dt="2021-05-25T09:24:51.105" v="2" actId="20577"/>
          <ac:spMkLst>
            <pc:docMk/>
            <pc:sldMk cId="1366640671" sldId="389"/>
            <ac:spMk id="6" creationId="{00000000-0000-0000-0000-000000000000}"/>
          </ac:spMkLst>
        </pc:spChg>
      </pc:sldChg>
      <pc:sldChg chg="modSp">
        <pc:chgData name="Svein Jørgen Kjenner Johansen" userId="S::sveinjorgen.johansen@uke.oslo.kommune.no::df98c4b2-c8f8-4001-a2ef-f74dc3dd5378" providerId="AD" clId="Web-{D62627A9-4159-4997-87D4-628940BF228C}" dt="2021-05-25T09:25:28.840" v="12" actId="14100"/>
        <pc:sldMkLst>
          <pc:docMk/>
          <pc:sldMk cId="2351405527" sldId="398"/>
        </pc:sldMkLst>
        <pc:spChg chg="mod">
          <ac:chgData name="Svein Jørgen Kjenner Johansen" userId="S::sveinjorgen.johansen@uke.oslo.kommune.no::df98c4b2-c8f8-4001-a2ef-f74dc3dd5378" providerId="AD" clId="Web-{D62627A9-4159-4997-87D4-628940BF228C}" dt="2021-05-25T09:25:28.840" v="12" actId="14100"/>
          <ac:spMkLst>
            <pc:docMk/>
            <pc:sldMk cId="2351405527" sldId="398"/>
            <ac:spMk id="2" creationId="{D6F93B1C-A963-48C7-A2B8-19776DF436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slo Sans Office" panose="02000000000000000000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slo Sans Office" panose="02000000000000000000" pitchFamily="2" charset="77"/>
              </a:defRPr>
            </a:lvl1pPr>
          </a:lstStyle>
          <a:p>
            <a:fld id="{576996CD-C051-524E-B0EC-F7D3DAFC406C}" type="datetimeFigureOut">
              <a:rPr lang="nb-NO" smtClean="0"/>
              <a:pPr/>
              <a:t>25.05.2021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slo Sans Office" panose="02000000000000000000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slo Sans Office" panose="02000000000000000000" pitchFamily="2" charset="77"/>
              </a:defRPr>
            </a:lvl1pPr>
          </a:lstStyle>
          <a:p>
            <a:fld id="{7DA70C78-173F-D64A-A73A-E7995BB9F680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20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slo Sans Office" panose="02000000000000000000" pitchFamily="2" charset="77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70C78-173F-D64A-A73A-E7995BB9F680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821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4F4CE-9881-4E0C-A24C-869A7B1B0A6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586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bilde log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id="{51D549F5-AC93-B149-A734-75CCBEC7722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custGeom>
            <a:avLst/>
            <a:gdLst>
              <a:gd name="connsiteX0" fmla="*/ 6091201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6091200 h 6858000"/>
              <a:gd name="connsiteX5" fmla="*/ 6091201 w 12193200"/>
              <a:gd name="connsiteY5" fmla="*/ 6091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6091201" y="0"/>
                </a:moveTo>
                <a:lnTo>
                  <a:pt x="12193200" y="0"/>
                </a:lnTo>
                <a:lnTo>
                  <a:pt x="12193200" y="6858000"/>
                </a:lnTo>
                <a:lnTo>
                  <a:pt x="0" y="6858000"/>
                </a:lnTo>
                <a:lnTo>
                  <a:pt x="0" y="6091200"/>
                </a:lnTo>
                <a:lnTo>
                  <a:pt x="6091201" y="60912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6480000" tIns="180000" rIns="180000" bIns="18000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lang="nb-NO" sz="1200" b="0" i="0" u="none" strike="noStrike" smtClean="0"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til venstre (midt på lysbildet)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29D7420-2B41-5A47-8224-27AB9025098A}" type="datetime1">
              <a:rPr lang="nb-NO" smtClean="0"/>
              <a:t>25.05.2021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1876AE-925E-B54B-8332-CF69E613A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9175" y="0"/>
            <a:ext cx="5073650" cy="4060824"/>
          </a:xfrm>
          <a:prstGeom prst="rect">
            <a:avLst/>
          </a:prstGeom>
          <a:noFill/>
        </p:spPr>
        <p:txBody>
          <a:bodyPr lIns="0" tIns="360000" rIns="720000" bIns="360000"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3807267" cy="2032001"/>
          </a:xfrm>
        </p:spPr>
        <p:txBody>
          <a:bodyPr lIns="0" tIns="180000" rIns="36000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DC99E27-7C6D-AE4A-B279-77DB37BAD325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bilde positiv logo og bilde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519149A9-FDA1-A64B-97A5-C26D292931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5175" y="476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6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pos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>
            <a:normAutofit/>
          </a:bodyPr>
          <a:lstStyle>
            <a:lvl1pPr marL="0" indent="432000">
              <a:spcBef>
                <a:spcPts val="1800"/>
              </a:spcBef>
              <a:defRPr sz="40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25.05.2021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598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B5AB-EE98-7240-B90A-DDEECBA67681}" type="datetime1">
              <a:rPr lang="nb-NO" smtClean="0"/>
              <a:t>25.05.2021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1625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A60D-DB44-0749-AE29-4712892B2B84}" type="datetime1">
              <a:rPr lang="nb-NO" smtClean="0"/>
              <a:t>25.05.2021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381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8">
            <a:extLst>
              <a:ext uri="{FF2B5EF4-FFF2-40B4-BE49-F238E27FC236}">
                <a16:creationId xmlns:a16="http://schemas.microsoft.com/office/drawing/2014/main" id="{6277E8E0-A384-1D43-A9DE-6893B7E9B07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E4C6-95B5-1E49-A58A-4D191733A124}" type="datetime1">
              <a:rPr lang="nb-NO" smtClean="0"/>
              <a:t>25.05.2021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7">
            <a:extLst>
              <a:ext uri="{FF2B5EF4-FFF2-40B4-BE49-F238E27FC236}">
                <a16:creationId xmlns:a16="http://schemas.microsoft.com/office/drawing/2014/main" id="{F94000EC-D1D9-C246-8D8C-51A9EE300A4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50B5CF7D-EF4B-BC4B-897D-478A1C752E68}"/>
              </a:ext>
            </a:extLst>
          </p:cNvPr>
          <p:cNvGrpSpPr/>
          <p:nvPr userDrawn="1"/>
        </p:nvGrpSpPr>
        <p:grpSpPr>
          <a:xfrm>
            <a:off x="0" y="-1306644"/>
            <a:ext cx="12194000" cy="1075340"/>
            <a:chOff x="-800" y="-1229864"/>
            <a:chExt cx="12194000" cy="1075340"/>
          </a:xfrm>
        </p:grpSpPr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F3538086-5796-944F-ADC5-DDFA26870893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49CA26D3-642B-9246-B3B8-5A6A4DF80568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F5D6D773-1417-8D4D-A1E8-9F65D1580842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E11F0BE5-35CD-2F41-A24B-FA33ACD7A1BB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6BA83732-486F-8745-84F0-E4A38EBBF9E9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49BF3912-4872-4F49-B737-72D9ADAABF5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id="{BE7D1982-FF51-A243-B873-504AF91CF24E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926AF779-45AE-834D-8B9B-E147A75152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3B05EBB5-D0E3-414A-B5E2-20D2F397129F}"/>
                </a:ext>
              </a:extLst>
            </p:cNvPr>
            <p:cNvCxnSpPr>
              <a:cxnSpLocks/>
              <a:stCxn id="42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B9C1812D-C535-E441-BF60-5844644FDCCB}"/>
                </a:ext>
              </a:extLst>
            </p:cNvPr>
            <p:cNvCxnSpPr>
              <a:cxnSpLocks/>
              <a:stCxn id="44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995F10A6-7E9E-7F46-835A-F8FA28E0C722}"/>
                </a:ext>
              </a:extLst>
            </p:cNvPr>
            <p:cNvCxnSpPr>
              <a:cxnSpLocks/>
              <a:stCxn id="40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DD497730-72C8-E54C-BE41-9CC89C106204}"/>
                </a:ext>
              </a:extLst>
            </p:cNvPr>
            <p:cNvCxnSpPr>
              <a:cxnSpLocks/>
              <a:stCxn id="46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7E6FCC74-278D-8F4C-9A19-B97229327336}"/>
                </a:ext>
              </a:extLst>
            </p:cNvPr>
            <p:cNvCxnSpPr>
              <a:cxnSpLocks/>
              <a:stCxn id="50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tt linje 31">
              <a:extLst>
                <a:ext uri="{FF2B5EF4-FFF2-40B4-BE49-F238E27FC236}">
                  <a16:creationId xmlns:a16="http://schemas.microsoft.com/office/drawing/2014/main" id="{27C3F56A-19C1-8C43-BA7C-EC72D93ABACA}"/>
                </a:ext>
              </a:extLst>
            </p:cNvPr>
            <p:cNvCxnSpPr>
              <a:cxnSpLocks/>
              <a:stCxn id="48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0378D194-73C0-274E-8A33-2880856DCF9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1827F508-245F-AE4E-BD96-A37480556BEB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id="{84C00645-5B5B-6041-95E3-1F2F2F357F9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EE014F1F-1199-CF47-B4A6-3350B4501C57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33E8FE13-D304-F04D-B4CA-11E8D9EA9403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id="{8F8C0134-63C2-2440-88C7-3E0DBD5FC22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D5A244B5-D5A7-9C46-837E-885BA4C5BFC8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F5D7884B-D812-3A42-AE55-14E34C05CA01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0E34DD54-E0FE-B84A-A7D4-D399F888B6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2B146932-A847-ED41-ABD8-DF09B93EA9F3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DCF17E64-4A02-7148-BEC3-83D8841BD63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326A2BAE-5E17-B149-B1A2-FE9E4BD29FA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039AAC92-98CC-BF45-904E-888C16C074F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5DAD0FC4-3B41-474B-B643-2F9E699BC7E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FDA84C34-DD90-134D-ACDE-64A450224F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A5007D20-96F1-2A41-A992-CD980E87AFC9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A7486652-B831-8E4A-B0E8-E9CEDB776DD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F186D4B2-7812-1F46-A998-E3F036BC20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Rett linje 38">
              <a:extLst>
                <a:ext uri="{FF2B5EF4-FFF2-40B4-BE49-F238E27FC236}">
                  <a16:creationId xmlns:a16="http://schemas.microsoft.com/office/drawing/2014/main" id="{980F4E2E-5EA4-474F-9E31-835A8E98077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pe 57">
            <a:extLst>
              <a:ext uri="{FF2B5EF4-FFF2-40B4-BE49-F238E27FC236}">
                <a16:creationId xmlns:a16="http://schemas.microsoft.com/office/drawing/2014/main" id="{AB51FACC-7DAC-294D-9ECF-B98A28144016}"/>
              </a:ext>
            </a:extLst>
          </p:cNvPr>
          <p:cNvGrpSpPr/>
          <p:nvPr userDrawn="1"/>
        </p:nvGrpSpPr>
        <p:grpSpPr>
          <a:xfrm>
            <a:off x="-715163" y="-4004"/>
            <a:ext cx="590564" cy="6862004"/>
            <a:chOff x="-715963" y="-4004"/>
            <a:chExt cx="590564" cy="6862004"/>
          </a:xfrm>
        </p:grpSpPr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910BD624-E33C-2E4F-9442-1B07B87A817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95253A5A-AE98-4B43-ACFC-C33A917B0FC3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B7E6E43F-D083-404B-88E6-8181D6A1EDCF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2" name="Rektangel 61">
              <a:extLst>
                <a:ext uri="{FF2B5EF4-FFF2-40B4-BE49-F238E27FC236}">
                  <a16:creationId xmlns:a16="http://schemas.microsoft.com/office/drawing/2014/main" id="{B3DA4965-4EDC-0D43-B4C1-940E1BA36158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511B640F-A541-1746-929D-B55DB001560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A3E73136-E410-5B4D-BC89-A1F88EC0428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55489C14-C32A-2246-BE81-0A7E94FE637E}"/>
                </a:ext>
              </a:extLst>
            </p:cNvPr>
            <p:cNvCxnSpPr>
              <a:cxnSpLocks/>
              <a:stCxn id="67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tt linje 65">
              <a:extLst>
                <a:ext uri="{FF2B5EF4-FFF2-40B4-BE49-F238E27FC236}">
                  <a16:creationId xmlns:a16="http://schemas.microsoft.com/office/drawing/2014/main" id="{5CCE2020-A9E9-4E47-8A75-E0C90C42ECBB}"/>
                </a:ext>
              </a:extLst>
            </p:cNvPr>
            <p:cNvCxnSpPr>
              <a:cxnSpLocks/>
              <a:stCxn id="67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id="{21952FCC-D220-E74A-B32C-62AF01DD2A1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8" name="Rett linje 67">
              <a:extLst>
                <a:ext uri="{FF2B5EF4-FFF2-40B4-BE49-F238E27FC236}">
                  <a16:creationId xmlns:a16="http://schemas.microsoft.com/office/drawing/2014/main" id="{00806AAE-07AB-D440-904D-3846C9D74C0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ktangel 68">
              <a:extLst>
                <a:ext uri="{FF2B5EF4-FFF2-40B4-BE49-F238E27FC236}">
                  <a16:creationId xmlns:a16="http://schemas.microsoft.com/office/drawing/2014/main" id="{56699FF4-FEB1-CA4E-B432-16BBEC84D1C4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AFA083EC-FDFD-9E4F-B595-6A6EC5B7FA7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E8926D28-35CE-DB4E-BF56-664AF369532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tt linje 71">
              <a:extLst>
                <a:ext uri="{FF2B5EF4-FFF2-40B4-BE49-F238E27FC236}">
                  <a16:creationId xmlns:a16="http://schemas.microsoft.com/office/drawing/2014/main" id="{2E5810D3-57AB-6043-ACA4-6C358279D50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kstSylinder 90">
            <a:extLst>
              <a:ext uri="{FF2B5EF4-FFF2-40B4-BE49-F238E27FC236}">
                <a16:creationId xmlns:a16="http://schemas.microsoft.com/office/drawing/2014/main" id="{579C4266-3D6E-7E4E-B7F9-0C8B755D7C96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positiv</a:t>
            </a:r>
          </a:p>
        </p:txBody>
      </p:sp>
    </p:spTree>
    <p:extLst>
      <p:ext uri="{BB962C8B-B14F-4D97-AF65-F5344CB8AC3E}">
        <p14:creationId xmlns:p14="http://schemas.microsoft.com/office/powerpoint/2010/main" val="243186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>
            <a:extLst>
              <a:ext uri="{FF2B5EF4-FFF2-40B4-BE49-F238E27FC236}">
                <a16:creationId xmlns:a16="http://schemas.microsoft.com/office/drawing/2014/main" id="{60CD866B-09E0-644B-925F-4FC4C3C24E6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17A1-83E2-5344-8976-17361E42FD8B}" type="datetime1">
              <a:rPr lang="nb-NO" smtClean="0"/>
              <a:t>25.05.2021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tekst 7">
            <a:extLst>
              <a:ext uri="{FF2B5EF4-FFF2-40B4-BE49-F238E27FC236}">
                <a16:creationId xmlns:a16="http://schemas.microsoft.com/office/drawing/2014/main" id="{BB1A03DA-0C1D-E543-8AED-4F84F9939FD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E6B2F163-6ED3-2147-9D52-FE9CA569B810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509D2454-70FF-CE43-BA44-8336A95E4B45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E01F046E-AA1F-A543-9EE9-1F139F5E93DD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9888665A-D584-654A-BDAB-173BDA280D00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B4DB81F3-C6A8-D842-8B16-582614A0A615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A507F676-471B-D34B-A0CC-1015F896AE9D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C220B5B3-B212-8840-BE9F-0BDEA799F84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0E30B65E-18B7-A743-91CC-519854ABBFF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id="{BFB4B24A-00A6-A740-9B6F-090EA989E1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8ADB2E79-48A8-B942-ADEF-9DA957FAB045}"/>
                </a:ext>
              </a:extLst>
            </p:cNvPr>
            <p:cNvCxnSpPr>
              <a:cxnSpLocks/>
              <a:stCxn id="41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FE3F964E-27AF-5147-9507-F07231AFAE03}"/>
                </a:ext>
              </a:extLst>
            </p:cNvPr>
            <p:cNvCxnSpPr>
              <a:cxnSpLocks/>
              <a:stCxn id="43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5D0A5FDB-18A9-3D49-BB00-63F06337B29F}"/>
                </a:ext>
              </a:extLst>
            </p:cNvPr>
            <p:cNvCxnSpPr>
              <a:cxnSpLocks/>
              <a:stCxn id="39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113B2CC6-F548-F845-9551-8EAC4BCD15F0}"/>
                </a:ext>
              </a:extLst>
            </p:cNvPr>
            <p:cNvCxnSpPr>
              <a:cxnSpLocks/>
              <a:stCxn id="45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BF5236E1-9C62-EC46-A641-A5DE731E3063}"/>
                </a:ext>
              </a:extLst>
            </p:cNvPr>
            <p:cNvCxnSpPr>
              <a:cxnSpLocks/>
              <a:stCxn id="49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160E83E6-97F0-8349-AE3E-0B28728EAB0A}"/>
                </a:ext>
              </a:extLst>
            </p:cNvPr>
            <p:cNvCxnSpPr>
              <a:cxnSpLocks/>
              <a:stCxn id="47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e 31">
              <a:extLst>
                <a:ext uri="{FF2B5EF4-FFF2-40B4-BE49-F238E27FC236}">
                  <a16:creationId xmlns:a16="http://schemas.microsoft.com/office/drawing/2014/main" id="{3A24E8AA-6FA1-5B47-95C6-5F3EED5830AC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737C8123-9A5E-904D-A679-6AA1399D81B9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id="{06CE9363-6BA2-8B4C-BE8E-74BA405E042C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86B73520-89F8-9F47-A1D7-D228D01885AF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1CE07EF8-531B-694E-BF46-6672550BB79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id="{145F084E-1053-0245-85FD-2118E9DF9A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D2003B3E-181B-8A4C-AE22-1F0D2605D09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647ADF1D-5F42-8D47-AD41-E4F201CF52A9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D6EA2D86-99A2-F14C-ADD4-53641A8A7F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A83433ED-4FB5-2B4F-9191-C83A94955236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A7E6EB65-4D53-4849-B81B-72E7F6DB7DBA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F2B3A6CA-D596-AF46-A9EC-6AC4827C627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FA7B6066-4DFD-E94C-94AB-69F5B53199FE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A0039850-834E-CC40-B3F3-683135B32A66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B824AF56-ECEA-4043-9C18-8E90194DD88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F11CB56F-0A6B-4543-801E-C174C1568B52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A90B194E-0C82-8C43-8756-A40AF75761D0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AAC9C1BD-3CA7-FC4B-8E3D-DE83E5B7C7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Rett linje 37">
              <a:extLst>
                <a:ext uri="{FF2B5EF4-FFF2-40B4-BE49-F238E27FC236}">
                  <a16:creationId xmlns:a16="http://schemas.microsoft.com/office/drawing/2014/main" id="{C7A51BD2-CD19-A647-9106-EE6264D8BE8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id="{1255D6A5-7C18-3546-BA08-2FFEDAB34041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id="{83B42075-3A5C-1E46-A9FA-362B5515A8A6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D106EC1A-221F-0A4B-9475-29240E861AA7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7637FBCC-CEAF-474B-9393-8790DD5AFB51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58DA230D-EB5E-5B47-A595-BC7A0838781B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2" name="Rett linje 61">
              <a:extLst>
                <a:ext uri="{FF2B5EF4-FFF2-40B4-BE49-F238E27FC236}">
                  <a16:creationId xmlns:a16="http://schemas.microsoft.com/office/drawing/2014/main" id="{29A6395B-F80C-7247-AF08-0815CB4E5CA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8E28BDF9-D392-E74A-B639-BDDDD517321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B18FF123-D027-C14E-AB15-B6FA96912712}"/>
                </a:ext>
              </a:extLst>
            </p:cNvPr>
            <p:cNvCxnSpPr>
              <a:cxnSpLocks/>
              <a:stCxn id="66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8D0FBEDD-4B7F-AB4D-A811-0314736171E9}"/>
                </a:ext>
              </a:extLst>
            </p:cNvPr>
            <p:cNvCxnSpPr>
              <a:cxnSpLocks/>
              <a:stCxn id="66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id="{F95F586E-E9CB-7F4E-875F-DFADD3742B9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id="{18AC3B52-7605-124D-9366-1406BC09415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id="{6D64798A-AF2F-F64B-B9C6-A6DDADD19126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id="{F95D1769-0224-4D4A-B6BA-84065BF4B8E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6CFB1E29-DA85-B549-BFD0-C834FE927E6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5AF03FC7-8289-7A4E-A1A6-339D9AF6FCD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kstSylinder 71">
            <a:extLst>
              <a:ext uri="{FF2B5EF4-FFF2-40B4-BE49-F238E27FC236}">
                <a16:creationId xmlns:a16="http://schemas.microsoft.com/office/drawing/2014/main" id="{4CC3D295-8F51-F14C-A0DE-43811CC503C3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positiv</a:t>
            </a:r>
          </a:p>
        </p:txBody>
      </p:sp>
    </p:spTree>
    <p:extLst>
      <p:ext uri="{BB962C8B-B14F-4D97-AF65-F5344CB8AC3E}">
        <p14:creationId xmlns:p14="http://schemas.microsoft.com/office/powerpoint/2010/main" val="819558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>
            <a:extLst>
              <a:ext uri="{FF2B5EF4-FFF2-40B4-BE49-F238E27FC236}">
                <a16:creationId xmlns:a16="http://schemas.microsoft.com/office/drawing/2014/main" id="{60CD866B-09E0-644B-925F-4FC4C3C24E6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solidFill>
            <a:schemeClr val="accent3"/>
          </a:solidFill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17A1-83E2-5344-8976-17361E42FD8B}" type="datetime1">
              <a:rPr lang="nb-NO" smtClean="0"/>
              <a:t>25.05.2021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tekst 7">
            <a:extLst>
              <a:ext uri="{FF2B5EF4-FFF2-40B4-BE49-F238E27FC236}">
                <a16:creationId xmlns:a16="http://schemas.microsoft.com/office/drawing/2014/main" id="{BB1A03DA-0C1D-E543-8AED-4F84F9939FD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E6B2F163-6ED3-2147-9D52-FE9CA569B810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509D2454-70FF-CE43-BA44-8336A95E4B45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E01F046E-AA1F-A543-9EE9-1F139F5E93DD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9888665A-D584-654A-BDAB-173BDA280D00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B4DB81F3-C6A8-D842-8B16-582614A0A615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A507F676-471B-D34B-A0CC-1015F896AE9D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C220B5B3-B212-8840-BE9F-0BDEA799F84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0E30B65E-18B7-A743-91CC-519854ABBFF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id="{BFB4B24A-00A6-A740-9B6F-090EA989E1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8ADB2E79-48A8-B942-ADEF-9DA957FAB045}"/>
                </a:ext>
              </a:extLst>
            </p:cNvPr>
            <p:cNvCxnSpPr>
              <a:cxnSpLocks/>
              <a:stCxn id="41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FE3F964E-27AF-5147-9507-F07231AFAE03}"/>
                </a:ext>
              </a:extLst>
            </p:cNvPr>
            <p:cNvCxnSpPr>
              <a:cxnSpLocks/>
              <a:stCxn id="43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5D0A5FDB-18A9-3D49-BB00-63F06337B29F}"/>
                </a:ext>
              </a:extLst>
            </p:cNvPr>
            <p:cNvCxnSpPr>
              <a:cxnSpLocks/>
              <a:stCxn id="39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113B2CC6-F548-F845-9551-8EAC4BCD15F0}"/>
                </a:ext>
              </a:extLst>
            </p:cNvPr>
            <p:cNvCxnSpPr>
              <a:cxnSpLocks/>
              <a:stCxn id="45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BF5236E1-9C62-EC46-A641-A5DE731E3063}"/>
                </a:ext>
              </a:extLst>
            </p:cNvPr>
            <p:cNvCxnSpPr>
              <a:cxnSpLocks/>
              <a:stCxn id="49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160E83E6-97F0-8349-AE3E-0B28728EAB0A}"/>
                </a:ext>
              </a:extLst>
            </p:cNvPr>
            <p:cNvCxnSpPr>
              <a:cxnSpLocks/>
              <a:stCxn id="47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e 31">
              <a:extLst>
                <a:ext uri="{FF2B5EF4-FFF2-40B4-BE49-F238E27FC236}">
                  <a16:creationId xmlns:a16="http://schemas.microsoft.com/office/drawing/2014/main" id="{3A24E8AA-6FA1-5B47-95C6-5F3EED5830AC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737C8123-9A5E-904D-A679-6AA1399D81B9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id="{06CE9363-6BA2-8B4C-BE8E-74BA405E042C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86B73520-89F8-9F47-A1D7-D228D01885AF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1CE07EF8-531B-694E-BF46-6672550BB79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id="{145F084E-1053-0245-85FD-2118E9DF9A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D2003B3E-181B-8A4C-AE22-1F0D2605D09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647ADF1D-5F42-8D47-AD41-E4F201CF52A9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D6EA2D86-99A2-F14C-ADD4-53641A8A7F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A83433ED-4FB5-2B4F-9191-C83A94955236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A7E6EB65-4D53-4849-B81B-72E7F6DB7DBA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F2B3A6CA-D596-AF46-A9EC-6AC4827C627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FA7B6066-4DFD-E94C-94AB-69F5B53199FE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A0039850-834E-CC40-B3F3-683135B32A66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B824AF56-ECEA-4043-9C18-8E90194DD88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F11CB56F-0A6B-4543-801E-C174C1568B52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A90B194E-0C82-8C43-8756-A40AF75761D0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AAC9C1BD-3CA7-FC4B-8E3D-DE83E5B7C7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Rett linje 37">
              <a:extLst>
                <a:ext uri="{FF2B5EF4-FFF2-40B4-BE49-F238E27FC236}">
                  <a16:creationId xmlns:a16="http://schemas.microsoft.com/office/drawing/2014/main" id="{C7A51BD2-CD19-A647-9106-EE6264D8BE8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id="{1255D6A5-7C18-3546-BA08-2FFEDAB34041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id="{83B42075-3A5C-1E46-A9FA-362B5515A8A6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D106EC1A-221F-0A4B-9475-29240E861AA7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7637FBCC-CEAF-474B-9393-8790DD5AFB51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58DA230D-EB5E-5B47-A595-BC7A0838781B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2" name="Rett linje 61">
              <a:extLst>
                <a:ext uri="{FF2B5EF4-FFF2-40B4-BE49-F238E27FC236}">
                  <a16:creationId xmlns:a16="http://schemas.microsoft.com/office/drawing/2014/main" id="{29A6395B-F80C-7247-AF08-0815CB4E5CA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8E28BDF9-D392-E74A-B639-BDDDD517321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B18FF123-D027-C14E-AB15-B6FA96912712}"/>
                </a:ext>
              </a:extLst>
            </p:cNvPr>
            <p:cNvCxnSpPr>
              <a:cxnSpLocks/>
              <a:stCxn id="66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8D0FBEDD-4B7F-AB4D-A811-0314736171E9}"/>
                </a:ext>
              </a:extLst>
            </p:cNvPr>
            <p:cNvCxnSpPr>
              <a:cxnSpLocks/>
              <a:stCxn id="66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id="{F95F586E-E9CB-7F4E-875F-DFADD3742B9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id="{18AC3B52-7605-124D-9366-1406BC09415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id="{6D64798A-AF2F-F64B-B9C6-A6DDADD19126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id="{F95D1769-0224-4D4A-B6BA-84065BF4B8E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6CFB1E29-DA85-B549-BFD0-C834FE927E6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5AF03FC7-8289-7A4E-A1A6-339D9AF6FCD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kstSylinder 71">
            <a:extLst>
              <a:ext uri="{FF2B5EF4-FFF2-40B4-BE49-F238E27FC236}">
                <a16:creationId xmlns:a16="http://schemas.microsoft.com/office/drawing/2014/main" id="{4CC3D295-8F51-F14C-A0DE-43811CC503C3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positiv</a:t>
            </a:r>
          </a:p>
        </p:txBody>
      </p:sp>
    </p:spTree>
    <p:extLst>
      <p:ext uri="{BB962C8B-B14F-4D97-AF65-F5344CB8AC3E}">
        <p14:creationId xmlns:p14="http://schemas.microsoft.com/office/powerpoint/2010/main" val="271418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641A862-612A-7D45-A0ED-07030570FC13}" type="datetime1">
              <a:rPr lang="nb-NO" smtClean="0"/>
              <a:t>25.05.2021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52000" y="4060800"/>
            <a:ext cx="2030400" cy="2030400"/>
          </a:xfrm>
          <a:prstGeom prst="ellipse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4EAEAEB-6DF7-6A4F-99C1-D8CA6540DCF8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rød 2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2FAEAD23-FAD7-4841-BE65-85F2454506ED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945BE277-8316-AA4A-903E-0467DFF876E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4E30A091-4497-6D48-9BB1-0A4FE63E95F7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D00B0C00-F1E5-724F-B2AB-7C56B0558567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F0A8EA78-DA38-4F47-882D-3E1A586A60D6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200FAC5D-E484-744A-90E0-E8F6455D5447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0B0EA588-7ECB-134C-81C5-21C16A0DAD55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9AD392E8-244B-2442-9126-2B04DDAA9526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0969B624-B3E0-274C-B305-953CEEFC7348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10462F6F-098B-EE4F-A301-C663C1B5A45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BF6EEB64-9278-6447-920B-FAF70C2667E3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40C1241C-264A-B641-A5A8-E37C85AD535A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7636B94C-4E9D-0D48-AF73-9A885757421C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0619621B-4AE6-494C-BFDB-EC976AB99630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F775C7C1-CCDF-3542-B096-04BF92337196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822E4D7E-9969-9442-B502-ED6C4145CDDC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621566D6-5F91-984C-B8FF-24CD3046F76A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0F61C55C-35B7-5449-8E60-6703109887B0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id="{BFA1862D-D875-1C47-ADB0-C59F891176E2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EA7BB717-6809-D547-AA9B-F277142A420B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467EB79D-36F4-F84E-9924-35D09D00959D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6C1B5BBB-3139-754A-AD49-0346BEB1593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8FFAE170-99D3-F045-A1C4-BA4BD3D0CD9D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A9D1E7D5-6B55-DC42-B2C2-332DF4DDF25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ECB3C235-C569-854E-9A3D-21ECED99D1F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817A38E0-5F44-8D43-8BAB-F1F424BF91DC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1FCA8AC0-1D35-BB4F-A199-6BD5B0286FB0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8B36AC7D-FD6D-9444-86AA-1784CE54ED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8B4D38FE-EAA9-1B41-A8FE-4B46CC8ABEB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4633755C-59EE-FC48-811E-C061DE5BCE1B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E408B5AB-04E0-DE4E-BE23-5B7E51767AF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id="{265E1474-0F20-EA4A-9C55-1D6A43B9C3AB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2B742B97-4D8E-2D42-887E-7804075E1AC3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F335B4E3-DD91-8A46-A3AD-731EE9FEE80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3845BD3D-0864-D946-B9A7-8B2125DF7D05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307A8107-8B72-2346-A312-2D4FCAB3FF2E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F32FCDCD-3547-504B-8CFD-2E6049536DEC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98120869-9D10-9F4F-B63B-41A7B31CC534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C0496A06-35BD-7A42-9A91-63F77AFD80A4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24F1957A-5A06-F94F-BB8D-DF9138E3FBD8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E9B5DCB3-1C16-E643-873E-3E8DE32ACC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03BE5D87-60DD-FE47-ADC5-BFEEE1C0CB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A06EE499-D5C1-5249-99BF-5477AA5773D3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CEBE12AC-11FE-9449-8670-2AA33F86AFE2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D97BECD0-8B8E-CB48-9394-25A5B458EBC4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1DD825C0-80B0-054E-B9BF-68F610AB8F6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590E6BA3-9E31-9640-80C1-2FE00A0D278C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80B8FD9F-0C46-BB40-A9D0-847CCC5F968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8D5F40B7-E123-E94A-8A10-C14A8FAB08BE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BE300D95-934C-FA45-807A-B45726BE68E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9000F2FD-6671-4B43-AB6C-9A5183C6C11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104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grøn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21600" y="4060800"/>
            <a:ext cx="2030400" cy="2030400"/>
          </a:xfrm>
          <a:prstGeom prst="ellipse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402CE879-B090-2641-8BC3-AD9F1F5860E2}" type="datetime1">
              <a:rPr lang="nb-NO" smtClean="0"/>
              <a:t>25.05.2021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5" name="Tittel 34">
            <a:extLst>
              <a:ext uri="{FF2B5EF4-FFF2-40B4-BE49-F238E27FC236}">
                <a16:creationId xmlns:a16="http://schemas.microsoft.com/office/drawing/2014/main" id="{13593DB4-8276-BA48-85E6-903D48BB61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" y="0"/>
            <a:ext cx="10164765" cy="6091200"/>
          </a:xfrm>
          <a:custGeom>
            <a:avLst/>
            <a:gdLst>
              <a:gd name="connsiteX0" fmla="*/ 0 w 10164765"/>
              <a:gd name="connsiteY0" fmla="*/ 0 h 6091200"/>
              <a:gd name="connsiteX1" fmla="*/ 7832037 w 10164765"/>
              <a:gd name="connsiteY1" fmla="*/ 0 h 6091200"/>
              <a:gd name="connsiteX2" fmla="*/ 8128001 w 10164765"/>
              <a:gd name="connsiteY2" fmla="*/ 0 h 6091200"/>
              <a:gd name="connsiteX3" fmla="*/ 10164765 w 10164765"/>
              <a:gd name="connsiteY3" fmla="*/ 0 h 6091200"/>
              <a:gd name="connsiteX4" fmla="*/ 10164765 w 10164765"/>
              <a:gd name="connsiteY4" fmla="*/ 4060824 h 6091200"/>
              <a:gd name="connsiteX5" fmla="*/ 8128001 w 10164765"/>
              <a:gd name="connsiteY5" fmla="*/ 4060824 h 6091200"/>
              <a:gd name="connsiteX6" fmla="*/ 8128001 w 10164765"/>
              <a:gd name="connsiteY6" fmla="*/ 6091200 h 6091200"/>
              <a:gd name="connsiteX7" fmla="*/ 0 w 10164765"/>
              <a:gd name="connsiteY7" fmla="*/ 6091200 h 60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64765" h="6091200">
                <a:moveTo>
                  <a:pt x="0" y="0"/>
                </a:moveTo>
                <a:lnTo>
                  <a:pt x="7832037" y="0"/>
                </a:lnTo>
                <a:lnTo>
                  <a:pt x="8128001" y="0"/>
                </a:lnTo>
                <a:lnTo>
                  <a:pt x="10164765" y="0"/>
                </a:lnTo>
                <a:lnTo>
                  <a:pt x="10164765" y="4060824"/>
                </a:lnTo>
                <a:lnTo>
                  <a:pt x="8128001" y="4060824"/>
                </a:lnTo>
                <a:lnTo>
                  <a:pt x="8128001" y="6091200"/>
                </a:lnTo>
                <a:lnTo>
                  <a:pt x="0" y="609120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10152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5076825" cy="2032001"/>
          </a:xfrm>
        </p:spPr>
        <p:txBody>
          <a:bodyPr lIns="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A301E017-7600-CA46-92E0-AFE66AACCA2B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blå 2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A2CEFB0E-6E2E-E543-BC09-F383E69BD8F9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1" name="Gruppe 10">
              <a:extLst>
                <a:ext uri="{FF2B5EF4-FFF2-40B4-BE49-F238E27FC236}">
                  <a16:creationId xmlns:a16="http://schemas.microsoft.com/office/drawing/2014/main" id="{25773BD9-6C2A-2E45-974B-021C79B8A0F6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id="{CE1E3804-3FB4-B048-A83B-BD3930892E37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2DD1FCA6-63FF-D74F-8775-0893249E07DF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C51286A6-4A53-C144-B97B-7421D8D5F11C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6C69A02B-063E-ED44-BDE5-424A23AF1FC5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83626417-CDF0-3D45-AD9E-DFECCB7DF8A5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911B6A58-11E5-D84E-ACC8-EC16AE1CDD00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C8973C97-9370-2242-98E5-45E434DB7BDE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96AB93ED-0FBE-AB48-9789-5ADF0BB6197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5AB27E8C-8EEA-684B-A660-B8760E0FFB11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4D71D931-EF21-9C49-892F-B1B52A09E1F0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A99BAA48-C174-C544-9DA8-230A3B74C46F}"/>
                  </a:ext>
                </a:extLst>
              </p:cNvPr>
              <p:cNvCxnSpPr>
                <a:cxnSpLocks/>
                <a:stCxn id="45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E5B7B5DF-40F4-2144-A96E-54C9ECCCE7AD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E280C9BE-B73B-D749-99AF-3C90CFCE71D2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4EF346E5-FC21-CE43-9AE3-016F4F44336E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id="{6276475C-D8D5-9E4D-A2E4-CA3DC1A814AC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7E8EEA4C-0FD9-594C-9B75-1346201C58DB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BF66CA8E-1BAC-E949-A7E3-173F8196025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id="{D71E4EB9-B7E6-2C42-92FA-53442C24B4E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C5F7686B-27B5-BE40-B329-00C01FBCD02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9A68E00D-6901-4240-B8E5-1AA9F3DEA44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71D7352F-67A4-4049-990F-0382FC7DC49F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381DE301-98B9-644B-8D3D-17CC7FA7BDA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7480F39F-7C7E-3A4E-8287-A036857FB1F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38DB9731-B50F-5544-B812-A6BC265BD77D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819C4AB6-0EC3-DE4F-9E18-DF8A52339E90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FAF932E7-9631-FB48-B48D-769CF89503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9CC4BE46-793A-0949-9E5E-5F57255DE9CF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98110600-5784-7F43-8FB1-692FE513BCA1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4D71D80-358C-8847-B0E9-593F373F1FA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A519ED48-547D-BD45-BD12-B83B84F405FC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0D553266-15E1-BA4D-B0C9-C6DEDB1BB5AF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id="{BB328E21-8E98-874B-8FA1-B13055BD5CD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C2254678-6CC1-8842-B1EA-AD4375B525A9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3405E8BE-58E7-F840-AEB4-9A58944BA448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E24FCE0A-347D-AC49-8F20-FA63B68732E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2F220C5E-10FD-9940-BE9D-E16B6DC8BDFD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7D16F1D6-C980-1049-9336-9A91B2AAE2B6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2698120B-A4D7-1B44-88F0-DD387E118BC1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FCCAB6FB-CE03-4349-A7D8-D89B2EB35DB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547DB187-8151-3A4C-A344-EE86FDB1C1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5FC04980-CFB7-F94F-ABFC-97DEA76615A8}"/>
                  </a:ext>
                </a:extLst>
              </p:cNvPr>
              <p:cNvCxnSpPr>
                <a:cxnSpLocks/>
                <a:stCxn id="22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D1EBDDF6-5D28-E740-9468-AEFF2C0B38C8}"/>
                  </a:ext>
                </a:extLst>
              </p:cNvPr>
              <p:cNvCxnSpPr>
                <a:cxnSpLocks/>
                <a:stCxn id="22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3108A28A-8B03-4B4B-AED5-25C8F0B19A8E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9EE85A3A-C811-B446-960C-CD4E7BF5F92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D6200BCF-D719-1C47-A25F-61C92A75946F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A79962BC-9B09-5E44-9541-31DFDF625EE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25DB8EF8-C74F-B040-AEC6-C512AD846CD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3FF8B9DD-9221-E949-AEDD-F9A74EABB7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id="{81039E17-039C-B545-AB44-BB92A2233FF0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sp>
        <p:nvSpPr>
          <p:cNvPr id="84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8596800" y="45360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223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A6F0-0B8A-9444-BB6E-70C7E9D9BBE0}" type="datetime1">
              <a:rPr lang="nb-NO" smtClean="0"/>
              <a:t>25.05.2021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380454CF-FC92-4149-8A21-8BC7D56A2723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rød</a:t>
            </a:r>
          </a:p>
        </p:txBody>
      </p:sp>
    </p:spTree>
    <p:extLst>
      <p:ext uri="{BB962C8B-B14F-4D97-AF65-F5344CB8AC3E}">
        <p14:creationId xmlns:p14="http://schemas.microsoft.com/office/powerpoint/2010/main" val="141731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25.05.2021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1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0001"/>
            <a:ext cx="10801349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75A28-A05B-4C45-9436-D5C5546D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5074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1E7B-50BA-9449-91F9-9A9201D90364}" type="datetime1">
              <a:rPr lang="nb-NO" smtClean="0"/>
              <a:t>25.05.2021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94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innholds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5181600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4FEE-7D88-AA46-8139-80D9197567F4}" type="datetime1">
              <a:rPr lang="nb-NO" smtClean="0"/>
              <a:t>25.05.2021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0001"/>
            <a:ext cx="10801349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2794087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75A28-A05B-4C45-9436-D5C5546D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4001" y="2032000"/>
            <a:ext cx="3370812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1D8A-1AB1-7949-9E34-570CB6C6816A}" type="datetime1">
              <a:rPr lang="nb-NO" smtClean="0"/>
              <a:t>25.05.2021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A632195-EBBA-0E43-9228-823934194B1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25862" y="2032000"/>
            <a:ext cx="3370812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85966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720001"/>
            <a:ext cx="5400675" cy="1311999"/>
          </a:xfrm>
        </p:spPr>
        <p:txBody>
          <a:bodyPr rIns="360000"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95325" y="2032001"/>
            <a:ext cx="5400675" cy="3924272"/>
          </a:xfrm>
        </p:spPr>
        <p:txBody>
          <a:bodyPr rIns="36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66B14-D201-5E43-92B4-5BFC4FDF65D3}" type="datetime1">
              <a:rPr lang="nb-NO" smtClean="0"/>
              <a:t>25.05.2021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199" y="6292849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D25668C1-8BFE-9845-BF15-C29694E485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1200" y="0"/>
            <a:ext cx="6091200" cy="6858000"/>
          </a:xfrm>
        </p:spPr>
        <p:txBody>
          <a:bodyPr tIns="72000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1036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7D19DB-E18F-4144-9CBC-76AF7C95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42F49-DDD6-394E-A8FF-1D33FFDB0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2032000"/>
            <a:ext cx="9469438" cy="406079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D181B-26C6-1441-AC51-F9CA495AD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56825" y="6292352"/>
            <a:ext cx="1339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40496DB-E8C8-4849-8A63-AC568158CC03}" type="datetime1">
              <a:rPr lang="nb-NO" smtClean="0"/>
              <a:pPr/>
              <a:t>25.05.2021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FE725-0D07-7B47-98CD-EAA5EC15E8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5176" y="6292849"/>
            <a:ext cx="8121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8F127-E3EF-B346-96BD-C679BB3F2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674" y="6292352"/>
            <a:ext cx="695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pic>
        <p:nvPicPr>
          <p:cNvPr id="19" name="Bilde 18">
            <a:extLst>
              <a:ext uri="{FF2B5EF4-FFF2-40B4-BE49-F238E27FC236}">
                <a16:creationId xmlns:a16="http://schemas.microsoft.com/office/drawing/2014/main" id="{655AFB16-D4F3-C04D-8A8D-B4B481D6101F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200" y="6296400"/>
            <a:ext cx="688336" cy="360000"/>
          </a:xfrm>
          <a:prstGeom prst="rect">
            <a:avLst/>
          </a:prstGeom>
        </p:spPr>
      </p:pic>
      <p:grpSp>
        <p:nvGrpSpPr>
          <p:cNvPr id="7" name="Gruppe 6">
            <a:extLst>
              <a:ext uri="{FF2B5EF4-FFF2-40B4-BE49-F238E27FC236}">
                <a16:creationId xmlns:a16="http://schemas.microsoft.com/office/drawing/2014/main" id="{D82277FC-07F1-AB47-941F-3BC464842E95}"/>
              </a:ext>
            </a:extLst>
          </p:cNvPr>
          <p:cNvGrpSpPr/>
          <p:nvPr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51" name="Gruppe 50">
              <a:extLst>
                <a:ext uri="{FF2B5EF4-FFF2-40B4-BE49-F238E27FC236}">
                  <a16:creationId xmlns:a16="http://schemas.microsoft.com/office/drawing/2014/main" id="{B44CDB01-E460-3643-978B-976DFDCDC9FE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52" name="Gruppe 51">
                <a:extLst>
                  <a:ext uri="{FF2B5EF4-FFF2-40B4-BE49-F238E27FC236}">
                    <a16:creationId xmlns:a16="http://schemas.microsoft.com/office/drawing/2014/main" id="{DBE46DEF-60E7-5B46-AD1B-A57A5C59CA4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88" name="Rektangel 87">
                  <a:extLst>
                    <a:ext uri="{FF2B5EF4-FFF2-40B4-BE49-F238E27FC236}">
                      <a16:creationId xmlns:a16="http://schemas.microsoft.com/office/drawing/2014/main" id="{F13331D1-F609-AD44-83BF-BAEF95BF22E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89" name="Rektangel 88">
                  <a:extLst>
                    <a:ext uri="{FF2B5EF4-FFF2-40B4-BE49-F238E27FC236}">
                      <a16:creationId xmlns:a16="http://schemas.microsoft.com/office/drawing/2014/main" id="{601DC206-D487-2146-B60B-9346351B6209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0" name="Rektangel 89">
                  <a:extLst>
                    <a:ext uri="{FF2B5EF4-FFF2-40B4-BE49-F238E27FC236}">
                      <a16:creationId xmlns:a16="http://schemas.microsoft.com/office/drawing/2014/main" id="{95563654-18C4-E049-B075-EFAE23D27B7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1" name="Rektangel 90">
                  <a:extLst>
                    <a:ext uri="{FF2B5EF4-FFF2-40B4-BE49-F238E27FC236}">
                      <a16:creationId xmlns:a16="http://schemas.microsoft.com/office/drawing/2014/main" id="{C723BB83-6916-7F48-8496-B45E04B52E9D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2" name="Rektangel 91">
                  <a:extLst>
                    <a:ext uri="{FF2B5EF4-FFF2-40B4-BE49-F238E27FC236}">
                      <a16:creationId xmlns:a16="http://schemas.microsoft.com/office/drawing/2014/main" id="{61EE50B3-2E35-D042-B07B-22CB8798A169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3" name="Rektangel 92">
                  <a:extLst>
                    <a:ext uri="{FF2B5EF4-FFF2-40B4-BE49-F238E27FC236}">
                      <a16:creationId xmlns:a16="http://schemas.microsoft.com/office/drawing/2014/main" id="{5F396E9B-C02C-E549-8D9D-2F635A7A1EE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</p:grpSp>
          <p:cxnSp>
            <p:nvCxnSpPr>
              <p:cNvPr id="53" name="Rett linje 52">
                <a:extLst>
                  <a:ext uri="{FF2B5EF4-FFF2-40B4-BE49-F238E27FC236}">
                    <a16:creationId xmlns:a16="http://schemas.microsoft.com/office/drawing/2014/main" id="{E17FFD9C-CA80-F742-92C1-C8300BFFB9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tt linje 55">
                <a:extLst>
                  <a:ext uri="{FF2B5EF4-FFF2-40B4-BE49-F238E27FC236}">
                    <a16:creationId xmlns:a16="http://schemas.microsoft.com/office/drawing/2014/main" id="{FE2AF690-3FA9-A94A-B8B5-A8D7675F87F1}"/>
                  </a:ext>
                </a:extLst>
              </p:cNvPr>
              <p:cNvCxnSpPr>
                <a:cxnSpLocks/>
                <a:stCxn id="78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tt linje 58">
                <a:extLst>
                  <a:ext uri="{FF2B5EF4-FFF2-40B4-BE49-F238E27FC236}">
                    <a16:creationId xmlns:a16="http://schemas.microsoft.com/office/drawing/2014/main" id="{F4468E54-BA10-7244-BE9E-3618081B2E29}"/>
                  </a:ext>
                </a:extLst>
              </p:cNvPr>
              <p:cNvCxnSpPr>
                <a:cxnSpLocks/>
                <a:stCxn id="80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tt linje 59">
                <a:extLst>
                  <a:ext uri="{FF2B5EF4-FFF2-40B4-BE49-F238E27FC236}">
                    <a16:creationId xmlns:a16="http://schemas.microsoft.com/office/drawing/2014/main" id="{802EFB61-8B6A-3448-AEFC-573BD73CBA7B}"/>
                  </a:ext>
                </a:extLst>
              </p:cNvPr>
              <p:cNvCxnSpPr>
                <a:cxnSpLocks/>
                <a:stCxn id="76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tt linje 60">
                <a:extLst>
                  <a:ext uri="{FF2B5EF4-FFF2-40B4-BE49-F238E27FC236}">
                    <a16:creationId xmlns:a16="http://schemas.microsoft.com/office/drawing/2014/main" id="{4495D86F-83BB-D841-819E-E7EFE4C86368}"/>
                  </a:ext>
                </a:extLst>
              </p:cNvPr>
              <p:cNvCxnSpPr>
                <a:cxnSpLocks/>
                <a:stCxn id="82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tt linje 62">
                <a:extLst>
                  <a:ext uri="{FF2B5EF4-FFF2-40B4-BE49-F238E27FC236}">
                    <a16:creationId xmlns:a16="http://schemas.microsoft.com/office/drawing/2014/main" id="{F6759061-AE87-FB4F-BE6C-CA10D3EF2F63}"/>
                  </a:ext>
                </a:extLst>
              </p:cNvPr>
              <p:cNvCxnSpPr>
                <a:cxnSpLocks/>
                <a:stCxn id="86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ett linje 67">
                <a:extLst>
                  <a:ext uri="{FF2B5EF4-FFF2-40B4-BE49-F238E27FC236}">
                    <a16:creationId xmlns:a16="http://schemas.microsoft.com/office/drawing/2014/main" id="{966CD6C9-85A9-6242-A16C-A89819B4F63B}"/>
                  </a:ext>
                </a:extLst>
              </p:cNvPr>
              <p:cNvCxnSpPr>
                <a:cxnSpLocks/>
                <a:stCxn id="84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id="{D22EC228-3961-D047-A490-0051EFBFB484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86" name="Rektangel 85">
                  <a:extLst>
                    <a:ext uri="{FF2B5EF4-FFF2-40B4-BE49-F238E27FC236}">
                      <a16:creationId xmlns:a16="http://schemas.microsoft.com/office/drawing/2014/main" id="{60D4D8E5-28E3-D043-872D-3C90EECEC9C1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33,87 cm</a:t>
                  </a:r>
                </a:p>
              </p:txBody>
            </p:sp>
            <p:cxnSp>
              <p:nvCxnSpPr>
                <p:cNvPr id="87" name="Rett linje 86">
                  <a:extLst>
                    <a:ext uri="{FF2B5EF4-FFF2-40B4-BE49-F238E27FC236}">
                      <a16:creationId xmlns:a16="http://schemas.microsoft.com/office/drawing/2014/main" id="{22AC440B-D129-2B46-906C-241A275D07F7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uppe 69">
                <a:extLst>
                  <a:ext uri="{FF2B5EF4-FFF2-40B4-BE49-F238E27FC236}">
                    <a16:creationId xmlns:a16="http://schemas.microsoft.com/office/drawing/2014/main" id="{DD245E6A-62D8-444C-8F4C-FA46DF1ACBF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84" name="Rektangel 83">
                  <a:extLst>
                    <a:ext uri="{FF2B5EF4-FFF2-40B4-BE49-F238E27FC236}">
                      <a16:creationId xmlns:a16="http://schemas.microsoft.com/office/drawing/2014/main" id="{A6F930F5-1F42-8C44-912D-1E7AD767D42A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28,20 cm</a:t>
                  </a:r>
                </a:p>
              </p:txBody>
            </p:sp>
            <p:cxnSp>
              <p:nvCxnSpPr>
                <p:cNvPr id="85" name="Rett linje 84">
                  <a:extLst>
                    <a:ext uri="{FF2B5EF4-FFF2-40B4-BE49-F238E27FC236}">
                      <a16:creationId xmlns:a16="http://schemas.microsoft.com/office/drawing/2014/main" id="{0718B71B-1735-BA42-B9A4-84E37EF811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7E1BCEC3-3A90-3740-BE0E-0C15D80AFDE3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id="{ABCA5FB8-8529-FD49-9610-5B2DAE59151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22,56 cm</a:t>
                  </a:r>
                </a:p>
              </p:txBody>
            </p:sp>
            <p:cxnSp>
              <p:nvCxnSpPr>
                <p:cNvPr id="83" name="Rett linje 82">
                  <a:extLst>
                    <a:ext uri="{FF2B5EF4-FFF2-40B4-BE49-F238E27FC236}">
                      <a16:creationId xmlns:a16="http://schemas.microsoft.com/office/drawing/2014/main" id="{DF3ADDFA-CA5C-4347-8A76-E401BD2421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uppe 71">
                <a:extLst>
                  <a:ext uri="{FF2B5EF4-FFF2-40B4-BE49-F238E27FC236}">
                    <a16:creationId xmlns:a16="http://schemas.microsoft.com/office/drawing/2014/main" id="{E373B03A-43B9-F247-98EA-F0F315D19065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D7CC119A-59B2-4E45-ABF4-12CC9863D8DB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16,92 cm</a:t>
                  </a:r>
                </a:p>
              </p:txBody>
            </p:sp>
            <p:cxnSp>
              <p:nvCxnSpPr>
                <p:cNvPr id="81" name="Rett linje 80">
                  <a:extLst>
                    <a:ext uri="{FF2B5EF4-FFF2-40B4-BE49-F238E27FC236}">
                      <a16:creationId xmlns:a16="http://schemas.microsoft.com/office/drawing/2014/main" id="{29E19601-BF3A-6945-B6EA-B39B514666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uppe 72">
                <a:extLst>
                  <a:ext uri="{FF2B5EF4-FFF2-40B4-BE49-F238E27FC236}">
                    <a16:creationId xmlns:a16="http://schemas.microsoft.com/office/drawing/2014/main" id="{46D3E486-E9D7-D246-8D34-D3E03C5ADDA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2924E641-B14F-9342-93B1-45270397C558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11,28 cm</a:t>
                  </a:r>
                </a:p>
              </p:txBody>
            </p:sp>
            <p:cxnSp>
              <p:nvCxnSpPr>
                <p:cNvPr id="79" name="Rett linje 78">
                  <a:extLst>
                    <a:ext uri="{FF2B5EF4-FFF2-40B4-BE49-F238E27FC236}">
                      <a16:creationId xmlns:a16="http://schemas.microsoft.com/office/drawing/2014/main" id="{7289E497-4845-2B47-8B11-9AA2E900715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uppe 73">
                <a:extLst>
                  <a:ext uri="{FF2B5EF4-FFF2-40B4-BE49-F238E27FC236}">
                    <a16:creationId xmlns:a16="http://schemas.microsoft.com/office/drawing/2014/main" id="{A4AE3721-B59D-6F4A-8398-9214B952E02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D735E99D-5AF9-174C-8E83-28479BD52A3E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2,82 cm</a:t>
                  </a:r>
                </a:p>
              </p:txBody>
            </p:sp>
            <p:cxnSp>
              <p:nvCxnSpPr>
                <p:cNvPr id="77" name="Rett linje 76">
                  <a:extLst>
                    <a:ext uri="{FF2B5EF4-FFF2-40B4-BE49-F238E27FC236}">
                      <a16:creationId xmlns:a16="http://schemas.microsoft.com/office/drawing/2014/main" id="{A70D7560-61DB-994A-87B8-39AAE2B011A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Rett linje 74">
                <a:extLst>
                  <a:ext uri="{FF2B5EF4-FFF2-40B4-BE49-F238E27FC236}">
                    <a16:creationId xmlns:a16="http://schemas.microsoft.com/office/drawing/2014/main" id="{6BB287FE-25B7-6E46-A8D8-09106D1DE5E0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uppe 93">
              <a:extLst>
                <a:ext uri="{FF2B5EF4-FFF2-40B4-BE49-F238E27FC236}">
                  <a16:creationId xmlns:a16="http://schemas.microsoft.com/office/drawing/2014/main" id="{2C16CF82-97BF-0148-B86A-9951B518F6E9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95" name="Rektangel 94">
                <a:extLst>
                  <a:ext uri="{FF2B5EF4-FFF2-40B4-BE49-F238E27FC236}">
                    <a16:creationId xmlns:a16="http://schemas.microsoft.com/office/drawing/2014/main" id="{CF65C379-267C-BB4F-A4C0-EF3E3538965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2,13 cm</a:t>
                </a:r>
              </a:p>
            </p:txBody>
          </p:sp>
          <p:sp>
            <p:nvSpPr>
              <p:cNvPr id="96" name="Rektangel 95">
                <a:extLst>
                  <a:ext uri="{FF2B5EF4-FFF2-40B4-BE49-F238E27FC236}">
                    <a16:creationId xmlns:a16="http://schemas.microsoft.com/office/drawing/2014/main" id="{B4C47047-2EED-5F40-82EE-04A3BFEAD50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97" name="Rektangel 96">
                <a:extLst>
                  <a:ext uri="{FF2B5EF4-FFF2-40B4-BE49-F238E27FC236}">
                    <a16:creationId xmlns:a16="http://schemas.microsoft.com/office/drawing/2014/main" id="{8B1E96CC-ED06-AA41-8932-E34FD694D0DE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sp>
            <p:nvSpPr>
              <p:cNvPr id="98" name="Rektangel 97">
                <a:extLst>
                  <a:ext uri="{FF2B5EF4-FFF2-40B4-BE49-F238E27FC236}">
                    <a16:creationId xmlns:a16="http://schemas.microsoft.com/office/drawing/2014/main" id="{642D5F4C-819A-1748-9143-910B7D3857BC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cxnSp>
            <p:nvCxnSpPr>
              <p:cNvPr id="99" name="Rett linje 98">
                <a:extLst>
                  <a:ext uri="{FF2B5EF4-FFF2-40B4-BE49-F238E27FC236}">
                    <a16:creationId xmlns:a16="http://schemas.microsoft.com/office/drawing/2014/main" id="{980BA797-8DD7-B649-833E-3D97C11FD3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Rett linje 99">
                <a:extLst>
                  <a:ext uri="{FF2B5EF4-FFF2-40B4-BE49-F238E27FC236}">
                    <a16:creationId xmlns:a16="http://schemas.microsoft.com/office/drawing/2014/main" id="{BC32A0A9-54E5-CD4C-BE81-6E7DC431DB2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Rett linje 100">
                <a:extLst>
                  <a:ext uri="{FF2B5EF4-FFF2-40B4-BE49-F238E27FC236}">
                    <a16:creationId xmlns:a16="http://schemas.microsoft.com/office/drawing/2014/main" id="{249C515F-6819-F04B-AD39-C3EBC7066AC1}"/>
                  </a:ext>
                </a:extLst>
              </p:cNvPr>
              <p:cNvCxnSpPr>
                <a:cxnSpLocks/>
                <a:stCxn id="10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Rett linje 101">
                <a:extLst>
                  <a:ext uri="{FF2B5EF4-FFF2-40B4-BE49-F238E27FC236}">
                    <a16:creationId xmlns:a16="http://schemas.microsoft.com/office/drawing/2014/main" id="{8C691848-1A12-F74A-A3FA-44B5DBFA0EF1}"/>
                  </a:ext>
                </a:extLst>
              </p:cNvPr>
              <p:cNvCxnSpPr>
                <a:cxnSpLocks/>
                <a:stCxn id="10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ktangel 102">
                <a:extLst>
                  <a:ext uri="{FF2B5EF4-FFF2-40B4-BE49-F238E27FC236}">
                    <a16:creationId xmlns:a16="http://schemas.microsoft.com/office/drawing/2014/main" id="{679A96D0-630E-A248-8A66-85AFEAADB6D9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16,92 cm</a:t>
                </a:r>
              </a:p>
            </p:txBody>
          </p:sp>
          <p:cxnSp>
            <p:nvCxnSpPr>
              <p:cNvPr id="104" name="Rett linje 103">
                <a:extLst>
                  <a:ext uri="{FF2B5EF4-FFF2-40B4-BE49-F238E27FC236}">
                    <a16:creationId xmlns:a16="http://schemas.microsoft.com/office/drawing/2014/main" id="{277A3813-78CA-4245-9274-37A394F9AC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ektangel 104">
                <a:extLst>
                  <a:ext uri="{FF2B5EF4-FFF2-40B4-BE49-F238E27FC236}">
                    <a16:creationId xmlns:a16="http://schemas.microsoft.com/office/drawing/2014/main" id="{D02A2843-C4BF-0948-A00B-ABA55DFA0E9B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11,28 cm</a:t>
                </a:r>
              </a:p>
            </p:txBody>
          </p:sp>
          <p:cxnSp>
            <p:nvCxnSpPr>
              <p:cNvPr id="106" name="Rett linje 105">
                <a:extLst>
                  <a:ext uri="{FF2B5EF4-FFF2-40B4-BE49-F238E27FC236}">
                    <a16:creationId xmlns:a16="http://schemas.microsoft.com/office/drawing/2014/main" id="{BB928164-D999-9747-8045-A70F91E561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Rett linje 106">
                <a:extLst>
                  <a:ext uri="{FF2B5EF4-FFF2-40B4-BE49-F238E27FC236}">
                    <a16:creationId xmlns:a16="http://schemas.microsoft.com/office/drawing/2014/main" id="{C7477409-7230-4247-BA24-6E66275F588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Rett linje 107">
                <a:extLst>
                  <a:ext uri="{FF2B5EF4-FFF2-40B4-BE49-F238E27FC236}">
                    <a16:creationId xmlns:a16="http://schemas.microsoft.com/office/drawing/2014/main" id="{1DEAA521-022B-7E41-855C-0F5D51E729B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kstSylinder 108">
              <a:extLst>
                <a:ext uri="{FF2B5EF4-FFF2-40B4-BE49-F238E27FC236}">
                  <a16:creationId xmlns:a16="http://schemas.microsoft.com/office/drawing/2014/main" id="{45B3E6E9-F77A-DD45-98C1-8C513069745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  <a:latin typeface="+mn-lt"/>
                </a:rPr>
                <a:t>Oslo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654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11" r:id="rId2"/>
    <p:sldLayoutId id="2147483705" r:id="rId3"/>
    <p:sldLayoutId id="2147483844" r:id="rId4"/>
    <p:sldLayoutId id="2147483740" r:id="rId5"/>
    <p:sldLayoutId id="2147483741" r:id="rId6"/>
    <p:sldLayoutId id="2147483860" r:id="rId7"/>
    <p:sldLayoutId id="2147483742" r:id="rId8"/>
    <p:sldLayoutId id="2147483743" r:id="rId9"/>
    <p:sldLayoutId id="2147483864" r:id="rId10"/>
    <p:sldLayoutId id="2147483754" r:id="rId11"/>
    <p:sldLayoutId id="2147483756" r:id="rId12"/>
    <p:sldLayoutId id="2147483755" r:id="rId13"/>
    <p:sldLayoutId id="2147483757" r:id="rId14"/>
    <p:sldLayoutId id="2147483865" r:id="rId15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1200"/>
        </a:spcBef>
        <a:buSzPct val="100000"/>
        <a:buFontTx/>
        <a:buBlip>
          <a:blip r:embed="rId18"/>
        </a:buBlip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SzPct val="110000"/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5"/>
        </a:buClr>
        <a:buFont typeface="Wingdings" pitchFamily="2" charset="2"/>
        <a:buChar char="§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itchFamily="2" charset="2"/>
        <a:buChar char="§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93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6"/>
        </a:buClr>
        <a:buFont typeface="Wingdings" pitchFamily="2" charset="2"/>
        <a:buChar char="§"/>
        <a:tabLst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>
          <p15:clr>
            <a:srgbClr val="F26B43"/>
          </p15:clr>
        </p15:guide>
        <p15:guide id="4" pos="2560">
          <p15:clr>
            <a:srgbClr val="F26B43"/>
          </p15:clr>
        </p15:guide>
        <p15:guide id="5" pos="1282">
          <p15:clr>
            <a:srgbClr val="F26B43"/>
          </p15:clr>
        </p15:guide>
        <p15:guide id="6" pos="5120">
          <p15:clr>
            <a:srgbClr val="F26B43"/>
          </p15:clr>
        </p15:guide>
        <p15:guide id="7" pos="6403">
          <p15:clr>
            <a:srgbClr val="F26B43"/>
          </p15:clr>
        </p15:guide>
        <p15:guide id="8" orient="horz" pos="1280">
          <p15:clr>
            <a:srgbClr val="F26B43"/>
          </p15:clr>
        </p15:guide>
        <p15:guide id="9" orient="horz" pos="2561">
          <p15:clr>
            <a:srgbClr val="F26B43"/>
          </p15:clr>
        </p15:guide>
        <p15:guide id="10" orient="horz" pos="3838">
          <p15:clr>
            <a:srgbClr val="F26B43"/>
          </p15:clr>
        </p15:guide>
        <p15:guide id="11" orient="horz" pos="41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Dokumentbehandling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 dirty="0">
              <a:noFill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A862-612A-7D45-A0ED-07030570FC13}" type="datetime1">
              <a:rPr lang="nb-NO" smtClean="0"/>
              <a:t>25.05.2021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1</a:t>
            </a:fld>
            <a:endParaRPr lang="nb-NO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Office 365 i UKE</a:t>
            </a: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 dirty="0">
              <a:noFill/>
            </a:endParaRP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366640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F93B1C-A963-48C7-A2B8-19776DF4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10912154" cy="1311999"/>
          </a:xfrm>
        </p:spPr>
        <p:txBody>
          <a:bodyPr/>
          <a:lstStyle/>
          <a:p>
            <a:r>
              <a:rPr lang="nb-NO" dirty="0"/>
              <a:t>Hva får jeg som ansatt ut av å flytte fra h: til OneDrive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F5C9E31-8755-4465-AEA9-D4395156DC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Fordeler:</a:t>
            </a:r>
          </a:p>
          <a:p>
            <a:pPr marL="215900" indent="-215900"/>
            <a:r>
              <a:rPr lang="nb-NO" dirty="0"/>
              <a:t>Lagring på server koster penger, men som ansatt så bryr du deg kanskje ikke om det</a:t>
            </a:r>
          </a:p>
          <a:p>
            <a:pPr marL="215900" indent="-215900"/>
            <a:r>
              <a:rPr lang="nb-NO" dirty="0"/>
              <a:t>Gjenfinning av dokumenter er raskere og enklere</a:t>
            </a:r>
          </a:p>
          <a:p>
            <a:pPr marL="215900" indent="-215900"/>
            <a:r>
              <a:rPr lang="nb-NO" dirty="0"/>
              <a:t>Deling med andre er enklere</a:t>
            </a:r>
          </a:p>
          <a:p>
            <a:pPr marL="215900" indent="-215900"/>
            <a:r>
              <a:rPr lang="nb-NO" dirty="0"/>
              <a:t>Samskriving med kollega</a:t>
            </a:r>
          </a:p>
          <a:p>
            <a:pPr marL="215900" indent="-215900"/>
            <a:r>
              <a:rPr lang="nb-NO" dirty="0"/>
              <a:t>Link i epost, chat, </a:t>
            </a:r>
            <a:r>
              <a:rPr lang="nb-NO" dirty="0" err="1"/>
              <a:t>etc</a:t>
            </a:r>
            <a:endParaRPr lang="nb-NO" dirty="0"/>
          </a:p>
          <a:p>
            <a:pPr marL="215900" indent="-215900"/>
            <a:endParaRPr lang="nb-NO" dirty="0"/>
          </a:p>
          <a:p>
            <a:pPr marL="215900" indent="-215900"/>
            <a:endParaRPr lang="nb-NO" dirty="0"/>
          </a:p>
          <a:p>
            <a:pPr marL="215900" indent="-215900"/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924517C-1164-4BC9-A613-4012C9F316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>
                <a:ea typeface="+mn-lt"/>
                <a:cs typeface="+mn-lt"/>
              </a:rPr>
              <a:t>HUSK:</a:t>
            </a:r>
          </a:p>
          <a:p>
            <a:pPr marL="215900" indent="-215900"/>
            <a:r>
              <a:rPr lang="nb-NO" dirty="0" err="1">
                <a:ea typeface="+mn-lt"/>
                <a:cs typeface="+mn-lt"/>
              </a:rPr>
              <a:t>OneDrive</a:t>
            </a:r>
            <a:r>
              <a:rPr lang="nb-NO" dirty="0">
                <a:ea typeface="+mn-lt"/>
                <a:cs typeface="+mn-lt"/>
              </a:rPr>
              <a:t> er ny h:, så ikke stor endring, bare at det lagres i skyen</a:t>
            </a:r>
            <a:endParaRPr lang="en-US" dirty="0">
              <a:ea typeface="+mn-lt"/>
              <a:cs typeface="+mn-lt"/>
            </a:endParaRPr>
          </a:p>
          <a:p>
            <a:pPr marL="215900" indent="-215900"/>
            <a:r>
              <a:rPr lang="nb-NO" dirty="0">
                <a:ea typeface="+mn-lt"/>
                <a:cs typeface="+mn-lt"/>
              </a:rPr>
              <a:t>Man kan lagre dokument på samme måte bare at OneDrive dukker opp i listen i stedet for filområdet</a:t>
            </a:r>
          </a:p>
          <a:p>
            <a:pPr marL="215900" indent="-215900"/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31DEFA1-E8A0-4C44-B70A-8594CF3A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1E7B-50BA-9449-91F9-9A9201D90364}" type="datetime1">
              <a:rPr lang="nb-NO" smtClean="0"/>
              <a:t>25.05.2021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5886A90-F62B-4036-B50A-31F3EA44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10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99" y="4408684"/>
            <a:ext cx="5161799" cy="188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40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7387" y="720002"/>
            <a:ext cx="9469438" cy="1311999"/>
          </a:xfrm>
        </p:spPr>
        <p:txBody>
          <a:bodyPr>
            <a:normAutofit/>
          </a:bodyPr>
          <a:lstStyle/>
          <a:p>
            <a:r>
              <a:rPr lang="nb-NO" dirty="0">
                <a:latin typeface="+mn-lt"/>
                <a:cs typeface="Segoe UI Light"/>
              </a:rPr>
              <a:t>Office 365 i korte trekk</a:t>
            </a:r>
            <a:endParaRPr lang="nb-NO">
              <a:latin typeface="+mn-lt"/>
              <a:cs typeface="Segoe UI Light" panose="020B0502040204020203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57675" y="2032001"/>
            <a:ext cx="9469438" cy="4060824"/>
          </a:xfrm>
        </p:spPr>
        <p:txBody>
          <a:bodyPr/>
          <a:lstStyle/>
          <a:p>
            <a:pPr marL="215900" indent="-215900"/>
            <a:r>
              <a:rPr lang="nb-NO" dirty="0"/>
              <a:t>Teams som ny samhandlingsplattform </a:t>
            </a:r>
          </a:p>
          <a:p>
            <a:pPr marL="215900" indent="-215900"/>
            <a:r>
              <a:rPr lang="nb-NO" dirty="0"/>
              <a:t>Teams som ny møteromsløsning </a:t>
            </a:r>
          </a:p>
          <a:p>
            <a:pPr marL="215900" indent="-215900"/>
            <a:r>
              <a:rPr lang="nb-NO" dirty="0"/>
              <a:t> SharePoint erstatter fellesområdet </a:t>
            </a:r>
          </a:p>
          <a:p>
            <a:pPr marL="395605" lvl="1" indent="-179705"/>
            <a:r>
              <a:rPr lang="nb-NO" dirty="0">
                <a:ea typeface="+mn-lt"/>
                <a:cs typeface="+mn-lt"/>
              </a:rPr>
              <a:t>Hver enkelt virksomhet må rydde/slette på F:</a:t>
            </a:r>
          </a:p>
          <a:p>
            <a:pPr marL="395605" lvl="1" indent="-179705"/>
            <a:r>
              <a:rPr lang="nb-NO" dirty="0">
                <a:ea typeface="+mn-lt"/>
                <a:cs typeface="+mn-lt"/>
              </a:rPr>
              <a:t>UKE har fra juni til desember 2021</a:t>
            </a:r>
            <a:endParaRPr lang="nb-NO" dirty="0"/>
          </a:p>
          <a:p>
            <a:pPr marL="215900" indent="-215900"/>
            <a:r>
              <a:rPr lang="nb-NO" dirty="0"/>
              <a:t> OneDrive erstatter hjemmeområdet </a:t>
            </a:r>
            <a:endParaRPr lang="nb-NO" dirty="0">
              <a:cs typeface="Segoe UI Light"/>
            </a:endParaRPr>
          </a:p>
          <a:p>
            <a:pPr marL="395605" lvl="1" indent="-179705"/>
            <a:r>
              <a:rPr lang="nb-NO" dirty="0">
                <a:cs typeface="Segoe UI Light"/>
              </a:rPr>
              <a:t>Hver enkelt medarbeider må rydde/slette på H:</a:t>
            </a:r>
          </a:p>
          <a:p>
            <a:pPr marL="395605" lvl="1" indent="-179705"/>
            <a:r>
              <a:rPr lang="nb-NO" dirty="0">
                <a:cs typeface="Segoe UI Light"/>
              </a:rPr>
              <a:t>Den enkelte ansatt i UKE skal ha tømt sin H: før juli 2021</a:t>
            </a:r>
          </a:p>
          <a:p>
            <a:pPr marL="215900" lvl="1" indent="0">
              <a:buNone/>
            </a:pPr>
            <a:endParaRPr lang="nb-NO" dirty="0">
              <a:cs typeface="Segoe UI Light"/>
            </a:endParaRPr>
          </a:p>
          <a:p>
            <a:pPr marL="0" indent="0">
              <a:buNone/>
            </a:pPr>
            <a:endParaRPr lang="nb-NO" dirty="0">
              <a:cs typeface="Segoe UI Light" panose="020B0502040204020203" pitchFamily="34" charset="0"/>
            </a:endParaRPr>
          </a:p>
          <a:p>
            <a:pPr marL="215900" indent="-215900"/>
            <a:endParaRPr lang="nb-NO" dirty="0"/>
          </a:p>
          <a:p>
            <a:pPr marL="215900" indent="-215900"/>
            <a:endParaRPr lang="nb-NO" dirty="0"/>
          </a:p>
          <a:p>
            <a:pPr marL="215900" indent="-215900"/>
            <a:endParaRPr lang="nb-NO" dirty="0"/>
          </a:p>
        </p:txBody>
      </p:sp>
      <p:sp>
        <p:nvSpPr>
          <p:cNvPr id="28" name="Plassholder for dato 1">
            <a:extLst>
              <a:ext uri="{FF2B5EF4-FFF2-40B4-BE49-F238E27FC236}">
                <a16:creationId xmlns:a16="http://schemas.microsoft.com/office/drawing/2014/main" id="{E9174459-AB40-5A40-9F10-45E9C8F8D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A60D-DB44-0749-AE29-4712892B2B84}" type="datetime1">
              <a:rPr lang="nb-NO" smtClean="0">
                <a:solidFill>
                  <a:schemeClr val="bg1"/>
                </a:solidFill>
              </a:rPr>
              <a:t>25.05.2021</a:t>
            </a:fld>
            <a:endParaRPr lang="nb-NO">
              <a:solidFill>
                <a:schemeClr val="bg1"/>
              </a:solidFill>
            </a:endParaRPr>
          </a:p>
        </p:txBody>
      </p:sp>
      <p:sp>
        <p:nvSpPr>
          <p:cNvPr id="29" name="Plassholder for lysbildenummer 2">
            <a:extLst>
              <a:ext uri="{FF2B5EF4-FFF2-40B4-BE49-F238E27FC236}">
                <a16:creationId xmlns:a16="http://schemas.microsoft.com/office/drawing/2014/main" id="{9D5EBA17-B3D2-244D-ACA3-C465CB03D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>
                <a:solidFill>
                  <a:schemeClr val="bg1"/>
                </a:solidFill>
              </a:rPr>
              <a:t>2</a:t>
            </a:fld>
            <a:endParaRPr lang="nb-NO">
              <a:solidFill>
                <a:schemeClr val="bg1"/>
              </a:solidFill>
            </a:endParaRPr>
          </a:p>
        </p:txBody>
      </p:sp>
      <p:pic>
        <p:nvPicPr>
          <p:cNvPr id="4" name="Bilde 11">
            <a:extLst>
              <a:ext uri="{FF2B5EF4-FFF2-40B4-BE49-F238E27FC236}">
                <a16:creationId xmlns:a16="http://schemas.microsoft.com/office/drawing/2014/main" id="{390C8762-942A-4D19-AEAD-894CA2D9E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6117" y="438579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7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A037B5B-FE5A-4D49-B930-32183FC27A2F}"/>
              </a:ext>
            </a:extLst>
          </p:cNvPr>
          <p:cNvSpPr txBox="1"/>
          <p:nvPr/>
        </p:nvSpPr>
        <p:spPr>
          <a:xfrm>
            <a:off x="649303" y="1839210"/>
            <a:ext cx="10415963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nb-NO" sz="2000" b="1"/>
              <a:t>Vi skal...</a:t>
            </a:r>
            <a:endParaRPr lang="nb-NO" b="1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/>
              <a:t>redusere bruk av intern e-post vesentlig</a:t>
            </a:r>
            <a:endParaRPr lang="nb-NO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/>
              <a:t>øke samhandlingen på tvers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/>
              <a:t>bedre ressursutnyttelsen vår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/>
              <a:t>slippe å bruke mye tid til søk etter dokumenter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914185"/>
          </a:xfrm>
        </p:spPr>
        <p:txBody>
          <a:bodyPr/>
          <a:lstStyle/>
          <a:p>
            <a:r>
              <a:rPr lang="nb-NO" sz="3600"/>
              <a:t>Målsetninger</a:t>
            </a:r>
            <a:endParaRPr lang="nb-NO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431D911A-4C6F-4449-AF8E-661E65AE6B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437864" y="4375218"/>
            <a:ext cx="6627402" cy="219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2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649303" y="1634186"/>
            <a:ext cx="8730671" cy="46062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A037B5B-FE5A-4D49-B930-32183FC27A2F}"/>
              </a:ext>
            </a:extLst>
          </p:cNvPr>
          <p:cNvSpPr txBox="1"/>
          <p:nvPr/>
        </p:nvSpPr>
        <p:spPr>
          <a:xfrm>
            <a:off x="649303" y="1839210"/>
            <a:ext cx="72267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Vi sletter utgåtte og ikke relevante dokumenter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Vi lagrer vesentlig informasjon i </a:t>
            </a:r>
            <a:r>
              <a:rPr lang="nb-NO" sz="2000" dirty="0" err="1"/>
              <a:t>Websak</a:t>
            </a:r>
            <a:endParaRPr lang="nb-NO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Vi minimerer bruk av e-post, og unngår vedlegg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Vi bruker ikke det gamle fellesområdet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Vi lar teknologien håndtere versjonskontroll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Enkel rettighetsstruktur (alle tilgang til alt med begrensninger)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Vi tagger dokumenter med metadata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Vi følger interne sikkerhetsretningslinjer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Vi bruker Planner for oppgaver og oppfølging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914185"/>
          </a:xfrm>
        </p:spPr>
        <p:txBody>
          <a:bodyPr>
            <a:normAutofit fontScale="90000"/>
          </a:bodyPr>
          <a:lstStyle/>
          <a:p>
            <a:r>
              <a:rPr lang="nb-NO" sz="3600" dirty="0"/>
              <a:t>Noen retningslinjer</a:t>
            </a:r>
            <a:br>
              <a:rPr lang="nb-NO" sz="3600" dirty="0"/>
            </a:br>
            <a:endParaRPr lang="nb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856" y="4330321"/>
            <a:ext cx="2628905" cy="209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05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2"/>
          <a:srcRect r="8009" b="11742"/>
          <a:stretch/>
        </p:blipFill>
        <p:spPr>
          <a:xfrm>
            <a:off x="106341" y="2542784"/>
            <a:ext cx="1214190" cy="116492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r="10444"/>
          <a:stretch/>
        </p:blipFill>
        <p:spPr>
          <a:xfrm>
            <a:off x="-24922" y="1588668"/>
            <a:ext cx="1290051" cy="13376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Retningslinjer for dokumenter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77655" y="2032000"/>
            <a:ext cx="4835046" cy="4060826"/>
          </a:xfrm>
        </p:spPr>
        <p:txBody>
          <a:bodyPr/>
          <a:lstStyle/>
          <a:p>
            <a:r>
              <a:rPr lang="nb-NO" b="1" dirty="0" err="1"/>
              <a:t>OneDrive</a:t>
            </a:r>
            <a:endParaRPr lang="nb-NO" b="1" dirty="0"/>
          </a:p>
          <a:p>
            <a:pPr marL="216000" lvl="1" indent="0">
              <a:buNone/>
            </a:pPr>
            <a:r>
              <a:rPr lang="nb-NO" dirty="0"/>
              <a:t>Dine egne arbeidsrelaterte dokumenter</a:t>
            </a:r>
          </a:p>
          <a:p>
            <a:pPr marL="216000" lvl="1" indent="0">
              <a:buNone/>
            </a:pPr>
            <a:r>
              <a:rPr lang="nb-NO" dirty="0"/>
              <a:t>Deling med 1-2 kollegaer</a:t>
            </a:r>
          </a:p>
          <a:p>
            <a:r>
              <a:rPr lang="nb-NO" b="1" dirty="0"/>
              <a:t>Teams</a:t>
            </a:r>
          </a:p>
          <a:p>
            <a:pPr lvl="1"/>
            <a:r>
              <a:rPr lang="nb-NO" dirty="0"/>
              <a:t>Tidsavgrenset arbeidsdokumenter</a:t>
            </a:r>
          </a:p>
          <a:p>
            <a:pPr lvl="1"/>
            <a:r>
              <a:rPr lang="nb-NO" dirty="0"/>
              <a:t>Samhandling i et team/arbeidsgruppe</a:t>
            </a:r>
          </a:p>
          <a:p>
            <a:r>
              <a:rPr lang="nb-NO" b="1" dirty="0"/>
              <a:t>SharePoint</a:t>
            </a:r>
          </a:p>
          <a:p>
            <a:pPr lvl="1"/>
            <a:r>
              <a:rPr lang="nb-NO" dirty="0"/>
              <a:t>Løpende arbeid og lagring, for eksempel når ferdig med avklaring i Teams</a:t>
            </a:r>
          </a:p>
          <a:p>
            <a:pPr lvl="1"/>
            <a:r>
              <a:rPr lang="nb-NO" dirty="0"/>
              <a:t>Strukturert langtidslagring</a:t>
            </a:r>
          </a:p>
          <a:p>
            <a:pPr lvl="1"/>
            <a:r>
              <a:rPr lang="nb-NO" dirty="0"/>
              <a:t>Samhandling av dokumenter for et bredt publikum</a:t>
            </a:r>
          </a:p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b="1" dirty="0"/>
              <a:t>Sak- og arkivsystem</a:t>
            </a:r>
          </a:p>
          <a:p>
            <a:pPr lvl="1"/>
            <a:r>
              <a:rPr lang="nb-NO" dirty="0"/>
              <a:t>Strukturert oppbevaring av virksomhetskritiske dokumenter</a:t>
            </a:r>
          </a:p>
          <a:p>
            <a:pPr lvl="1"/>
            <a:r>
              <a:rPr lang="nb-NO" dirty="0"/>
              <a:t>Saksbehandling og dialog med eksterne</a:t>
            </a:r>
          </a:p>
          <a:p>
            <a:pPr lvl="1"/>
            <a:r>
              <a:rPr lang="nb-NO" dirty="0"/>
              <a:t>Informasjon som er underlagt personvernskrav</a:t>
            </a:r>
          </a:p>
          <a:p>
            <a:pPr lvl="1"/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1E7B-50BA-9449-91F9-9A9201D90364}" type="datetime1">
              <a:rPr lang="nb-NO" smtClean="0"/>
              <a:t>25.05.2021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5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 rotWithShape="1">
          <a:blip r:embed="rId4"/>
          <a:srcRect l="27223" t="24679"/>
          <a:stretch/>
        </p:blipFill>
        <p:spPr>
          <a:xfrm>
            <a:off x="258788" y="3998774"/>
            <a:ext cx="1018867" cy="898904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315" y="4370834"/>
            <a:ext cx="2110744" cy="188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2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6152367" y="1793310"/>
            <a:ext cx="4509370" cy="6012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 4"/>
          <p:cNvSpPr/>
          <p:nvPr/>
        </p:nvSpPr>
        <p:spPr>
          <a:xfrm>
            <a:off x="475989" y="1791222"/>
            <a:ext cx="4509370" cy="6012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Klassifiseringsgrupper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Intern informasjon</a:t>
            </a:r>
          </a:p>
          <a:p>
            <a:r>
              <a:rPr lang="nb-NO" dirty="0"/>
              <a:t>Informasjon med lavt beskyttelsesbehov hvor brudd på konfidensialitet kan føre til mindre skade for Oslo kommune og Oslo kommunes brukere.</a:t>
            </a:r>
          </a:p>
          <a:p>
            <a:r>
              <a:rPr lang="nb-NO" dirty="0"/>
              <a:t>Informasjon som kan unntas offentligheten.</a:t>
            </a:r>
          </a:p>
          <a:p>
            <a:pPr lvl="1"/>
            <a:r>
              <a:rPr lang="nb-NO" dirty="0"/>
              <a:t>Interne rutiner og prosesser</a:t>
            </a:r>
          </a:p>
          <a:p>
            <a:pPr lvl="1"/>
            <a:r>
              <a:rPr lang="nb-NO" dirty="0"/>
              <a:t>Informasjon tilknyttet fagfora</a:t>
            </a:r>
          </a:p>
          <a:p>
            <a:pPr lvl="1"/>
            <a:r>
              <a:rPr lang="nb-NO" dirty="0"/>
              <a:t>Informasjon på intranett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Åpen informasjon</a:t>
            </a:r>
          </a:p>
          <a:p>
            <a:r>
              <a:rPr lang="nb-NO" dirty="0"/>
              <a:t>Informasjon som enten er ment for publisering eller som ikke kan føre til skade for Oslo kommune og Oslo kommunes brukere.</a:t>
            </a:r>
          </a:p>
          <a:p>
            <a:r>
              <a:rPr lang="nb-NO" dirty="0"/>
              <a:t>Offentlig informasjon</a:t>
            </a:r>
          </a:p>
          <a:p>
            <a:pPr lvl="1"/>
            <a:r>
              <a:rPr lang="nb-NO" dirty="0"/>
              <a:t>Årsrapporter</a:t>
            </a:r>
          </a:p>
          <a:p>
            <a:pPr lvl="1"/>
            <a:r>
              <a:rPr lang="nb-NO" dirty="0"/>
              <a:t>Publikasjoner og annen informasjon rettet til borgerne</a:t>
            </a:r>
          </a:p>
          <a:p>
            <a:pPr lvl="1"/>
            <a:r>
              <a:rPr lang="nb-NO" dirty="0"/>
              <a:t>Pressemeldinger</a:t>
            </a:r>
          </a:p>
          <a:p>
            <a:pPr lvl="1"/>
            <a:r>
              <a:rPr lang="nb-NO" dirty="0"/>
              <a:t>Offentlig saksdokumenter</a:t>
            </a:r>
          </a:p>
          <a:p>
            <a:pPr lvl="1"/>
            <a:r>
              <a:rPr lang="nb-NO" dirty="0"/>
              <a:t>Kommunalt regelverk, rundskriv og instrukser</a:t>
            </a:r>
          </a:p>
        </p:txBody>
      </p:sp>
    </p:spTree>
    <p:extLst>
      <p:ext uri="{BB962C8B-B14F-4D97-AF65-F5344CB8AC3E}">
        <p14:creationId xmlns:p14="http://schemas.microsoft.com/office/powerpoint/2010/main" val="328136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5926898" y="1805836"/>
            <a:ext cx="5860094" cy="613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 4"/>
          <p:cNvSpPr/>
          <p:nvPr/>
        </p:nvSpPr>
        <p:spPr>
          <a:xfrm>
            <a:off x="425885" y="1828800"/>
            <a:ext cx="5338305" cy="6137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Klassifiseringsgrupper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75988" y="2032000"/>
            <a:ext cx="5288202" cy="4060826"/>
          </a:xfrm>
        </p:spPr>
        <p:txBody>
          <a:bodyPr/>
          <a:lstStyle/>
          <a:p>
            <a:pPr marL="0" indent="0">
              <a:buNone/>
            </a:pPr>
            <a:r>
              <a:rPr lang="nb-NO" b="1" dirty="0"/>
              <a:t>Strengt beskyttet/Strengt fortrolig</a:t>
            </a:r>
          </a:p>
          <a:p>
            <a:r>
              <a:rPr lang="nb-NO" dirty="0"/>
              <a:t>Informasjon med høyt beskyttelsesbehov hvor brudd på konfidensialitet kan føre til betydeligskade for Oslo kommune og Oslo kommunes brukere</a:t>
            </a:r>
          </a:p>
          <a:p>
            <a:pPr lvl="1"/>
            <a:r>
              <a:rPr lang="nb-NO" dirty="0"/>
              <a:t>Kode 6 og 7 adresser</a:t>
            </a:r>
          </a:p>
          <a:p>
            <a:pPr lvl="1"/>
            <a:r>
              <a:rPr lang="nb-NO" dirty="0"/>
              <a:t>Virksomhetskritisk informasjon som kan forårsake betydelig skade, som dokumentasjon av sårbarheter og sikringstiltak. Og annen informasjon som vil lette gjennomføring av straffbare handlinger</a:t>
            </a:r>
          </a:p>
          <a:p>
            <a:pPr lvl="1"/>
            <a:r>
              <a:rPr lang="nb-NO" dirty="0"/>
              <a:t>Særlige kategorier av personopplysninger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25227" y="2032000"/>
            <a:ext cx="5661765" cy="4060826"/>
          </a:xfrm>
        </p:spPr>
        <p:txBody>
          <a:bodyPr/>
          <a:lstStyle/>
          <a:p>
            <a:pPr marL="0" indent="0">
              <a:buNone/>
            </a:pPr>
            <a:r>
              <a:rPr lang="nb-NO" b="1" dirty="0"/>
              <a:t>Beskyttet/Fortrolig</a:t>
            </a:r>
          </a:p>
          <a:p>
            <a:r>
              <a:rPr lang="nb-NO" dirty="0"/>
              <a:t>Informasjon med middels beskyttelsesbehov hvor brudd på konfidensialitet kan føre til skade for Oslo kommune og Oslo kommunes brukere.</a:t>
            </a:r>
          </a:p>
          <a:p>
            <a:pPr lvl="1"/>
            <a:r>
              <a:rPr lang="nb-NO" dirty="0"/>
              <a:t>Virksomhetskritisk informasjon som kan forårsake skade, som driftsdokumentasjon og infrastrukturdokumentasjon, og forretningshemmeligheter</a:t>
            </a:r>
          </a:p>
          <a:p>
            <a:pPr lvl="1"/>
            <a:r>
              <a:rPr lang="nb-NO" dirty="0"/>
              <a:t>Personopplysninger</a:t>
            </a:r>
          </a:p>
          <a:p>
            <a:pPr lvl="1"/>
            <a:r>
              <a:rPr lang="nb-NO" dirty="0"/>
              <a:t>Taushetsbelagt informasjon</a:t>
            </a:r>
          </a:p>
          <a:p>
            <a:pPr lvl="1"/>
            <a:r>
              <a:rPr lang="nb-NO" dirty="0"/>
              <a:t>Informasjon som følger av saksbehandling som kommunen kan unnta fra offentligheten</a:t>
            </a:r>
          </a:p>
          <a:p>
            <a:pPr lvl="1"/>
            <a:r>
              <a:rPr lang="nb-NO" dirty="0"/>
              <a:t>Informasjon om noens personlige forhold som ikke er underlagt taushetsplikten</a:t>
            </a:r>
          </a:p>
        </p:txBody>
      </p:sp>
    </p:spTree>
    <p:extLst>
      <p:ext uri="{BB962C8B-B14F-4D97-AF65-F5344CB8AC3E}">
        <p14:creationId xmlns:p14="http://schemas.microsoft.com/office/powerpoint/2010/main" val="1119353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2"/>
          <a:srcRect r="8009" b="11742"/>
          <a:stretch/>
        </p:blipFill>
        <p:spPr>
          <a:xfrm>
            <a:off x="88230" y="3201571"/>
            <a:ext cx="1214190" cy="116492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/>
          <a:srcRect r="10444"/>
          <a:stretch/>
        </p:blipFill>
        <p:spPr>
          <a:xfrm>
            <a:off x="-24922" y="1588668"/>
            <a:ext cx="1290051" cy="13376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Sikkerhet og tilgangsstyring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71715" y="2032000"/>
            <a:ext cx="4805209" cy="4060826"/>
          </a:xfrm>
        </p:spPr>
        <p:txBody>
          <a:bodyPr/>
          <a:lstStyle/>
          <a:p>
            <a:r>
              <a:rPr lang="nb-NO" b="1" dirty="0" err="1"/>
              <a:t>OneDrive</a:t>
            </a:r>
            <a:endParaRPr lang="nb-NO" b="1" dirty="0"/>
          </a:p>
          <a:p>
            <a:pPr marL="216000" lvl="1" indent="0">
              <a:buNone/>
            </a:pPr>
            <a:r>
              <a:rPr lang="nb-NO" dirty="0"/>
              <a:t>Åpen, intern, og beskyttet</a:t>
            </a:r>
          </a:p>
          <a:p>
            <a:pPr marL="216000" lvl="1" indent="0">
              <a:buNone/>
            </a:pPr>
            <a:r>
              <a:rPr lang="nb-NO" dirty="0"/>
              <a:t>Den enkelte ansatt er ansvarlig for informasjonen, og hvem man deler med</a:t>
            </a:r>
          </a:p>
          <a:p>
            <a:endParaRPr lang="nb-NO" b="1" dirty="0"/>
          </a:p>
          <a:p>
            <a:r>
              <a:rPr lang="nb-NO" b="1" dirty="0"/>
              <a:t>Teams</a:t>
            </a:r>
          </a:p>
          <a:p>
            <a:pPr lvl="1"/>
            <a:r>
              <a:rPr lang="nb-NO" dirty="0"/>
              <a:t>Åpen, intern, og beskyttet</a:t>
            </a:r>
          </a:p>
          <a:p>
            <a:pPr lvl="1"/>
            <a:r>
              <a:rPr lang="nb-NO" dirty="0"/>
              <a:t>Teams-eier er ansvarlig for informasjonen og tilgangsstyring</a:t>
            </a:r>
          </a:p>
          <a:p>
            <a:pPr lvl="1"/>
            <a:endParaRPr lang="nb-NO" dirty="0"/>
          </a:p>
          <a:p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1E7B-50BA-9449-91F9-9A9201D90364}" type="datetime1">
              <a:rPr lang="nb-NO" smtClean="0"/>
              <a:t>25.05.2021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8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 rotWithShape="1">
          <a:blip r:embed="rId4"/>
          <a:srcRect l="27223" t="24679"/>
          <a:stretch/>
        </p:blipFill>
        <p:spPr>
          <a:xfrm>
            <a:off x="5367491" y="1717690"/>
            <a:ext cx="1018867" cy="898904"/>
          </a:xfrm>
          <a:prstGeom prst="rect">
            <a:avLst/>
          </a:prstGeom>
        </p:spPr>
      </p:pic>
      <p:sp>
        <p:nvSpPr>
          <p:cNvPr id="12" name="Plassholder for innhold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b="1" dirty="0"/>
              <a:t>SharePoint</a:t>
            </a:r>
          </a:p>
          <a:p>
            <a:pPr lvl="1"/>
            <a:r>
              <a:rPr lang="nb-NO" dirty="0"/>
              <a:t>Åpen, intern, og beskyttet</a:t>
            </a:r>
          </a:p>
          <a:p>
            <a:pPr lvl="1"/>
            <a:r>
              <a:rPr lang="nb-NO" dirty="0"/>
              <a:t>Områdeadministrator har ansvar for tilgangsstyring</a:t>
            </a:r>
          </a:p>
          <a:p>
            <a:pPr lvl="1"/>
            <a:r>
              <a:rPr lang="nb-NO" dirty="0"/>
              <a:t>Informasjonseier er definert og ansvarlig</a:t>
            </a:r>
          </a:p>
          <a:p>
            <a:pPr lvl="2"/>
            <a:r>
              <a:rPr lang="nb-NO" dirty="0"/>
              <a:t>Eget kurs for informasjonseiere gis</a:t>
            </a:r>
          </a:p>
          <a:p>
            <a:r>
              <a:rPr lang="nb-NO" b="1" dirty="0"/>
              <a:t>Streng beskyttet informasjon skal behandles i fagsystem/arkivsystem</a:t>
            </a:r>
          </a:p>
        </p:txBody>
      </p:sp>
      <p:pic>
        <p:nvPicPr>
          <p:cNvPr id="13" name="Plassholder for innhold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358" y="4909633"/>
            <a:ext cx="3849632" cy="158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74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462116" y="1671484"/>
            <a:ext cx="7167716" cy="31954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lagres hvor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886" y="3405626"/>
            <a:ext cx="5709419" cy="2801251"/>
          </a:xfrm>
          <a:prstGeom prst="rect">
            <a:avLst/>
          </a:prstGeom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1. </a:t>
            </a:r>
            <a:r>
              <a:rPr lang="nb-NO" dirty="0" err="1"/>
              <a:t>OneDrive</a:t>
            </a:r>
            <a:r>
              <a:rPr lang="nb-NO" dirty="0"/>
              <a:t> med egne lagringsområder</a:t>
            </a:r>
          </a:p>
          <a:p>
            <a:pPr lvl="1"/>
            <a:r>
              <a:rPr lang="nb-NO" sz="1800" dirty="0"/>
              <a:t>Personlig lagring og samarbeid etter ditt eget ønske</a:t>
            </a:r>
          </a:p>
          <a:p>
            <a:pPr marL="0" indent="0">
              <a:buNone/>
            </a:pPr>
            <a:r>
              <a:rPr lang="nb-NO" dirty="0"/>
              <a:t>2. Teams med et tilhørende SharePoint-område</a:t>
            </a:r>
          </a:p>
          <a:p>
            <a:pPr lvl="1"/>
            <a:r>
              <a:rPr lang="nb-NO" sz="1800" dirty="0"/>
              <a:t>Samarbeid og deling i grupper</a:t>
            </a:r>
          </a:p>
          <a:p>
            <a:pPr marL="0" indent="0">
              <a:buNone/>
            </a:pPr>
            <a:r>
              <a:rPr lang="nb-NO" dirty="0"/>
              <a:t>3. SharePoint for din virksomhet</a:t>
            </a:r>
          </a:p>
          <a:p>
            <a:pPr lvl="1"/>
            <a:r>
              <a:rPr lang="nb-NO" sz="1800" dirty="0"/>
              <a:t>Deling av dokumentområder med tilgangsstyring</a:t>
            </a:r>
            <a:r>
              <a:rPr lang="nb-NO" dirty="0"/>
              <a:t>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73011400"/>
      </p:ext>
    </p:extLst>
  </p:cSld>
  <p:clrMapOvr>
    <a:masterClrMapping/>
  </p:clrMapOvr>
</p:sld>
</file>

<file path=ppt/theme/theme1.xml><?xml version="1.0" encoding="utf-8"?>
<a:theme xmlns:a="http://schemas.openxmlformats.org/drawingml/2006/main" name="Oslo_2019_enkel_grønn_lys">
  <a:themeElements>
    <a:clrScheme name="Oslo">
      <a:dk1>
        <a:srgbClr val="000000"/>
      </a:dk1>
      <a:lt1>
        <a:srgbClr val="FFFFFF"/>
      </a:lt1>
      <a:dk2>
        <a:srgbClr val="2A2859"/>
      </a:dk2>
      <a:lt2>
        <a:srgbClr val="F8F0DD"/>
      </a:lt2>
      <a:accent1>
        <a:srgbClr val="034B45"/>
      </a:accent1>
      <a:accent2>
        <a:srgbClr val="4EF8B6"/>
      </a:accent2>
      <a:accent3>
        <a:srgbClr val="C7F6C9"/>
      </a:accent3>
      <a:accent4>
        <a:srgbClr val="6FE9FF"/>
      </a:accent4>
      <a:accent5>
        <a:srgbClr val="FF8274"/>
      </a:accent5>
      <a:accent6>
        <a:srgbClr val="F9C66B"/>
      </a:accent6>
      <a:hlink>
        <a:srgbClr val="000000"/>
      </a:hlink>
      <a:folHlink>
        <a:srgbClr val="000000"/>
      </a:folHlink>
    </a:clrScheme>
    <a:fontScheme name="Oslo Sans Office">
      <a:majorFont>
        <a:latin typeface="Oslo Sans Office"/>
        <a:ea typeface=""/>
        <a:cs typeface=""/>
      </a:majorFont>
      <a:minorFont>
        <a:latin typeface="Oslo Sans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slo_2019_basic.potx" id="{217B7A46-873F-BA47-A338-56B8ECCF670A}" vid="{66AA196B-ADEA-0D42-B0B9-FAB886B25F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38ABFB3B864D9396EF8DCCBC4E1F" ma:contentTypeVersion="6" ma:contentTypeDescription="Create a new document." ma:contentTypeScope="" ma:versionID="f307070d21f995950e32f2a60ef8d0f5">
  <xsd:schema xmlns:xsd="http://www.w3.org/2001/XMLSchema" xmlns:xs="http://www.w3.org/2001/XMLSchema" xmlns:p="http://schemas.microsoft.com/office/2006/metadata/properties" xmlns:ns2="ab241da4-ba6d-44b0-b694-12fa0d2dfd40" targetNamespace="http://schemas.microsoft.com/office/2006/metadata/properties" ma:root="true" ma:fieldsID="5f46152841cb5de19fa948ef5f9ffe45" ns2:_="">
    <xsd:import namespace="ab241da4-ba6d-44b0-b694-12fa0d2dfd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41da4-ba6d-44b0-b694-12fa0d2dfd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84810E-3D05-49B9-9D9A-49F070C8C6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A656298-E07C-4CDF-91C7-62ABE9AE86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9ADF5F-1E8B-4EB9-BCF7-BF86588AD7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241da4-ba6d-44b0-b694-12fa0d2dfd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Oslo_2019_enkel_grønn_lys</Template>
  <TotalTime>37</TotalTime>
  <Words>624</Words>
  <Application>Microsoft Office PowerPoint</Application>
  <PresentationFormat>Widescreen</PresentationFormat>
  <Paragraphs>117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Oslo_2019_enkel_grønn_lys</vt:lpstr>
      <vt:lpstr>Dokumentbehandling</vt:lpstr>
      <vt:lpstr>Office 365 i korte trekk</vt:lpstr>
      <vt:lpstr>Målsetninger</vt:lpstr>
      <vt:lpstr>Noen retningslinjer </vt:lpstr>
      <vt:lpstr>Retningslinjer for dokumenter</vt:lpstr>
      <vt:lpstr>Klassifiseringsgrupper</vt:lpstr>
      <vt:lpstr>Klassifiseringsgrupper</vt:lpstr>
      <vt:lpstr>Sikkerhet og tilgangsstyring</vt:lpstr>
      <vt:lpstr>Hva lagres hvor</vt:lpstr>
      <vt:lpstr>Hva får jeg som ansatt ut av å flytte fra h: til OneDrive</vt:lpstr>
    </vt:vector>
  </TitlesOfParts>
  <Company>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Meld inn i Domenet</dc:creator>
  <cp:lastModifiedBy>Conni Nielsen</cp:lastModifiedBy>
  <cp:revision>18</cp:revision>
  <cp:lastPrinted>2019-03-22T09:42:42Z</cp:lastPrinted>
  <dcterms:created xsi:type="dcterms:W3CDTF">2019-06-07T10:06:37Z</dcterms:created>
  <dcterms:modified xsi:type="dcterms:W3CDTF">2021-05-25T09:25:38Z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0x01010011E138ABFB3B864D9396EF8DCCBC4E1F</vt:lpwstr>
  </property>
</Properties>
</file>