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98" r:id="rId6"/>
  </p:sldMasterIdLst>
  <p:notesMasterIdLst>
    <p:notesMasterId r:id="rId10"/>
  </p:notesMasterIdLst>
  <p:sldIdLst>
    <p:sldId id="282" r:id="rId7"/>
    <p:sldId id="283" r:id="rId8"/>
    <p:sldId id="284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Julius Rigvår" initials="TJR" lastIdx="9" clrIdx="0">
    <p:extLst>
      <p:ext uri="{19B8F6BF-5375-455C-9EA6-DF929625EA0E}">
        <p15:presenceInfo xmlns:p15="http://schemas.microsoft.com/office/powerpoint/2012/main" userId="S-1-5-21-1123878227-590538075-4181424053-4038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8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1E4D79-DA46-355D-017A-98DC37E431F5}" v="132" dt="2021-06-22T11:34:53.615"/>
    <p1510:client id="{DCF6F7A1-AFBA-69B3-5409-93F4E9897835}" v="4" dt="2021-08-24T08:58:31.815"/>
    <p1510:client id="{EBFC2A04-0348-4A35-9060-07799F8A6404}" v="1" dt="2021-08-10T06:30:12.650"/>
    <p1510:client id="{EC21928B-C66B-36A0-80F5-6A046A712812}" v="1" dt="2021-06-18T13:57:04.338"/>
    <p1510:client id="{F91195B9-C658-D838-C6AA-68DDE06D4D00}" v="2" dt="2021-06-22T09:53:50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C541E-901F-462A-A264-D953073B50F1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29903-4A52-4A4D-AE2E-2E0640F161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565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70C78-173F-D64A-A73A-E7995BB9F68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lo Sans Office" panose="02000000000000000000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lo Sans Office" panose="02000000000000000000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928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70C78-173F-D64A-A73A-E7995BB9F68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lo Sans Office" panose="02000000000000000000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lo Sans Office" panose="02000000000000000000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31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70C78-173F-D64A-A73A-E7995BB9F68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lo Sans Office" panose="02000000000000000000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slo Sans Office" panose="02000000000000000000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499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8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C500-C8F6-43B1-B160-FF7672387C61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CAA-72CE-4C8C-B827-156B9C37D7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329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C500-C8F6-43B1-B160-FF7672387C61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CAA-72CE-4C8C-B827-156B9C37D7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710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262595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059970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416951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 marL="216000" indent="-216000">
              <a:spcBef>
                <a:spcPts val="1200"/>
              </a:spcBef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096651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01782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37435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buFont typeface="Arial" panose="020B0604020202020204" pitchFamily="34" charset="0"/>
              <a:buChar char="•"/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78855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01.09.2021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57034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01.09.2021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57585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01.09.2021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334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C500-C8F6-43B1-B160-FF7672387C61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CAA-72CE-4C8C-B827-156B9C37D7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8052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B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01.09.2021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07117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B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legg et bilde i </a:t>
            </a:r>
            <a:r>
              <a:rPr lang="nb-NO" noProof="0" err="1"/>
              <a:t>bildeboksen</a:t>
            </a:r>
            <a:r>
              <a:rPr lang="nb-NO" noProof="0"/>
              <a:t/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01.09.2021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75584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01.09.2021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50450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01.09.2021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64279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01.09.2021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77280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01.09.2021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58188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04160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 innholdsdeler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5738" y="2027026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61812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bilde høyr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01.09.2021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5176" y="6292849"/>
            <a:ext cx="40608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overskrift</a:t>
            </a:r>
            <a:endParaRPr/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0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530682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069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bilde by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bygning, utendørs&#10;&#10;Automatisk generert beskrivelse">
            <a:extLst>
              <a:ext uri="{FF2B5EF4-FFF2-40B4-BE49-F238E27FC236}">
                <a16:creationId xmlns:a16="http://schemas.microsoft.com/office/drawing/2014/main" id="{7E7EC66A-4502-9249-A55F-640D9F420E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269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01.09.2021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562580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01.09.2021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32166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01.09.2021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34125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01.09.2021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4322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bilde mark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himmel, utendørs, natur, skyer&#10;&#10;Automatisk generert beskrivelse">
            <a:extLst>
              <a:ext uri="{FF2B5EF4-FFF2-40B4-BE49-F238E27FC236}">
                <a16:creationId xmlns:a16="http://schemas.microsoft.com/office/drawing/2014/main" id="{14A8EF75-01EA-774E-9124-B9A766809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61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bilde fjord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vann, utendørs, himmel&#10;&#10;Automatisk generert beskrivelse">
            <a:extLst>
              <a:ext uri="{FF2B5EF4-FFF2-40B4-BE49-F238E27FC236}">
                <a16:creationId xmlns:a16="http://schemas.microsoft.com/office/drawing/2014/main" id="{5529CA15-BE40-1D42-9D15-E0A7E69223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55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bilde positiv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73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4D508E9-3971-2E41-B1E5-98EB4063DEC8}"/>
              </a:ext>
            </a:extLst>
          </p:cNvPr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2066699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8749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14BDF1-2A90-4C4F-BA2B-7F6522FF65B5}"/>
              </a:ext>
            </a:extLst>
          </p:cNvPr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A73EC58-B81D-1343-BECD-7BE22166A632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98545F2A-C3D6-6145-8378-9C4DEFC2315B}"/>
                </a:ext>
              </a:extLst>
            </p:cNvPr>
            <p:cNvGrpSpPr/>
            <p:nvPr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380B0443-0D5A-D449-89D7-A2A8FDE3A164}"/>
                  </a:ext>
                </a:extLst>
              </p:cNvPr>
              <p:cNvGrpSpPr/>
              <p:nvPr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7728A9C4-B7FB-9F4B-A6D7-F12D47711401}"/>
                    </a:ext>
                  </a:extLst>
                </p:cNvPr>
                <p:cNvCxnSpPr/>
                <p:nvPr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644B8BE9-288A-0B40-B03E-7CBED3D76E22}"/>
                  </a:ext>
                </a:extLst>
              </p:cNvPr>
              <p:cNvGrpSpPr/>
              <p:nvPr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940F2E12-51DE-0F49-BD92-97BD7119765D}"/>
                  </a:ext>
                </a:extLst>
              </p:cNvPr>
              <p:cNvGrpSpPr/>
              <p:nvPr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5AF34A0E-4929-3545-88D6-63A9D61F7160}"/>
                  </a:ext>
                </a:extLst>
              </p:cNvPr>
              <p:cNvGrpSpPr/>
              <p:nvPr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6D497A15-D042-5549-B971-DD27DE7FA83A}"/>
                  </a:ext>
                </a:extLst>
              </p:cNvPr>
              <p:cNvGrpSpPr/>
              <p:nvPr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D1EF88F-6A5B-814F-BED8-EEC9B4321C72}"/>
                  </a:ext>
                </a:extLst>
              </p:cNvPr>
              <p:cNvGrpSpPr/>
              <p:nvPr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5A15D91B-2203-4C4F-B9CE-DD88A9779834}"/>
                  </a:ext>
                </a:extLst>
              </p:cNvPr>
              <p:cNvCxnSpPr/>
              <p:nvPr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DFAECE7A-91B3-254B-A5EC-5F9A609F24CB}"/>
                </a:ext>
              </a:extLst>
            </p:cNvPr>
            <p:cNvGrpSpPr/>
            <p:nvPr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508A3BB4-CF61-154A-B862-7CD975916220}"/>
                  </a:ext>
                </a:extLst>
              </p:cNvPr>
              <p:cNvSpPr/>
              <p:nvPr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DBA81579-1C47-AA42-83B4-DA825B5174D1}"/>
                  </a:ext>
                </a:extLst>
              </p:cNvPr>
              <p:cNvSpPr/>
              <p:nvPr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7020AB65-8408-FD4D-A8F1-CB785247F70E}"/>
                  </a:ext>
                </a:extLst>
              </p:cNvPr>
              <p:cNvSpPr/>
              <p:nvPr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40ABEBC-CB63-BD48-A013-8B91844EF6E6}"/>
                  </a:ext>
                </a:extLst>
              </p:cNvPr>
              <p:cNvSpPr/>
              <p:nvPr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A73263A-533A-314E-A460-EE3E4CF008CF}"/>
                  </a:ext>
                </a:extLst>
              </p:cNvPr>
              <p:cNvSpPr/>
              <p:nvPr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DB1FB239-05C4-D148-9ACC-922F8FB0847B}"/>
                  </a:ext>
                </a:extLst>
              </p:cNvPr>
              <p:cNvCxnSpPr/>
              <p:nvPr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CF8382F-DDD8-7641-ADF1-3318CC9C23AA}"/>
                </a:ext>
              </a:extLst>
            </p:cNvPr>
            <p:cNvSpPr txBox="1"/>
            <p:nvPr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D8E6AE4E-FC75-C448-A656-FDE1E20C6701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58ECE7ED-CBB8-2746-8C2E-F47DD6D0F6C4}"/>
                </a:ext>
              </a:extLst>
            </p:cNvPr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C34A8E35-2854-C844-B9B4-7F06E8243E97}"/>
                  </a:ext>
                </a:extLst>
              </p:cNvPr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E6D95DA6-F15F-4E48-8C5A-34FC2B266E05}"/>
                  </a:ext>
                </a:extLst>
              </p:cNvPr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1E0CBBC1-BA03-284C-BC73-A1E4420076C8}"/>
                    </a:ext>
                  </a:extLst>
                </p:cNvPr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4AA5AC15-400C-9F48-B004-96887BE08470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41BD9D46-4EA0-0B43-80D8-D042F08E72C2}"/>
                      </a:ext>
                    </a:extLst>
                  </p:cNvPr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DBCD0115-0D9F-B940-9867-EEDC8DC88934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E81ED9C-C0CF-0449-8720-9ADEA37C2F78}"/>
                    </a:ext>
                  </a:extLst>
                </p:cNvPr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85BDCC4-F4F4-E143-97AC-2B6E6EB70595}"/>
                      </a:ext>
                    </a:extLst>
                  </p:cNvPr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7D32540-00F9-704B-BB6A-B14D91B2D274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FFA5A7FF-22DB-B543-8C4B-4371CA62E595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F39620A5-1A0E-1247-85A4-403B1CFEB717}"/>
                    </a:ext>
                  </a:extLst>
                </p:cNvPr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FB4740A7-1AA7-C04C-A348-074D1583D0F4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24370059-761D-274E-96F5-C9B8468193BA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DC7604D-F0E0-C74F-B975-C2D8E10126DC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AACAB3F1-7AE7-1145-8656-5DD3A2767449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696E99BF-DACB-AB42-8E9A-E6C1C283194C}"/>
                </a:ext>
              </a:extLst>
            </p:cNvPr>
            <p:cNvSpPr txBox="1"/>
            <p:nvPr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545A59B3-0467-4144-870A-8F719ED382ED}"/>
                </a:ext>
              </a:extLst>
            </p:cNvPr>
            <p:cNvSpPr txBox="1"/>
            <p:nvPr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800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97E241-441B-154C-8B0B-E43418F1C4F4}"/>
              </a:ext>
            </a:extLst>
          </p:cNvPr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459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C500-C8F6-43B1-B160-FF7672387C61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CAA-72CE-4C8C-B827-156B9C37D7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8766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3868ECA-695C-024B-BC27-8633CC39FBEC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0DFF1E16-38C7-5649-BEE9-D9F715C6C80B}"/>
                </a:ext>
              </a:extLst>
            </p:cNvPr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E27609C4-9B6A-1347-925B-26553A3B963B}"/>
                  </a:ext>
                </a:extLst>
              </p:cNvPr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BAAB81FB-2A5E-7848-9C28-B4807BC0468F}"/>
                  </a:ext>
                </a:extLst>
              </p:cNvPr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57F80322-8580-8C4B-A443-E2D83C70E1AE}"/>
                    </a:ext>
                  </a:extLst>
                </p:cNvPr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A44976CE-1D09-3149-8BE2-4C4FD7046271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95C99E52-0020-4B4A-B601-6CFE9040C68B}"/>
                      </a:ext>
                    </a:extLst>
                  </p:cNvPr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F191E3B5-93C7-904D-B845-F41FF3A9239A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2EB1F167-54A7-1F44-B003-C3CA920A23E7}"/>
                    </a:ext>
                  </a:extLst>
                </p:cNvPr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13B9D3E2-0B63-F846-9DB0-3E2772BC7B69}"/>
                      </a:ext>
                    </a:extLst>
                  </p:cNvPr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17D5FEDF-481A-D74D-B900-ED1EFFDA1634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D4FBFEF5-F2C0-E543-8AEA-2D6B4B966B4C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171A3F57-B163-B849-8164-504A2028748F}"/>
                    </a:ext>
                  </a:extLst>
                </p:cNvPr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FAB8C606-26F4-614E-BF42-3011B3183B8C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8A674CA-540F-6C40-BEB7-B247E2F83BD6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EF41A82-7355-E146-BAD2-D89BD9E38AA7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04B98BD7-80CD-534B-A4A4-C924CB23F652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21125877-43DA-5347-98EE-69440FC2583F}"/>
                </a:ext>
              </a:extLst>
            </p:cNvPr>
            <p:cNvSpPr txBox="1"/>
            <p:nvPr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7DA1E819-F266-954E-9ACC-FA20CEBD4F44}"/>
                </a:ext>
              </a:extLst>
            </p:cNvPr>
            <p:cNvSpPr txBox="1"/>
            <p:nvPr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097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6A8ACD-E0A1-3742-97B5-BFAB8076AAD9}"/>
              </a:ext>
            </a:extLst>
          </p:cNvPr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4054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1468136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6DCE336-CB3A-EE4C-B856-D0DDC1D40A8B}"/>
              </a:ext>
            </a:extLst>
          </p:cNvPr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39591D7-4BAA-AD4D-8528-AB360D76AB1C}"/>
              </a:ext>
            </a:extLst>
          </p:cNvPr>
          <p:cNvSpPr txBox="1"/>
          <p:nvPr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3BBCEE3-24AB-0443-BD67-EB33C7B8AEBA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F5787542-1A5A-1D4B-846B-FAA886450058}"/>
                </a:ext>
              </a:extLst>
            </p:cNvPr>
            <p:cNvGrpSpPr/>
            <p:nvPr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A1321B9F-CE94-5746-B5F6-0E9B3BEB3246}"/>
                  </a:ext>
                </a:extLst>
              </p:cNvPr>
              <p:cNvCxnSpPr/>
              <p:nvPr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C8EC425F-F754-4C42-AC04-C39F6F40DBB5}"/>
                </a:ext>
              </a:extLst>
            </p:cNvPr>
            <p:cNvGrpSpPr/>
            <p:nvPr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D844E4D2-7EDD-ED46-B52A-3D94B5F9820F}"/>
                </a:ext>
              </a:extLst>
            </p:cNvPr>
            <p:cNvGrpSpPr/>
            <p:nvPr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86AB968-3FEC-B14A-AE46-699972E77AC9}"/>
                </a:ext>
              </a:extLst>
            </p:cNvPr>
            <p:cNvGrpSpPr/>
            <p:nvPr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B5F2B127-731C-344E-A6E1-153CB2968860}"/>
                </a:ext>
              </a:extLst>
            </p:cNvPr>
            <p:cNvGrpSpPr/>
            <p:nvPr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B7A888EF-51DF-2142-9BD4-1D5B290F99BD}"/>
                </a:ext>
              </a:extLst>
            </p:cNvPr>
            <p:cNvGrpSpPr/>
            <p:nvPr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ACFB9B65-9461-0546-B649-749299269159}"/>
                </a:ext>
              </a:extLst>
            </p:cNvPr>
            <p:cNvCxnSpPr/>
            <p:nvPr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567C66A2-6E0B-E04F-8BE8-0CFB8D12731C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5BB1D184-2912-D74A-BE34-318E7A05058A}"/>
                </a:ext>
              </a:extLst>
            </p:cNvPr>
            <p:cNvSpPr/>
            <p:nvPr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E88F454-0C3F-F846-89C4-02EF1C0FD13B}"/>
                </a:ext>
              </a:extLst>
            </p:cNvPr>
            <p:cNvSpPr/>
            <p:nvPr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CE769F81-2332-4347-8959-706360C8257D}"/>
                </a:ext>
              </a:extLst>
            </p:cNvPr>
            <p:cNvSpPr/>
            <p:nvPr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A369C808-1201-6640-AAFD-CA0EF9B7E234}"/>
                </a:ext>
              </a:extLst>
            </p:cNvPr>
            <p:cNvSpPr/>
            <p:nvPr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F949662-24F0-1D4B-BBA8-48572D92D56E}"/>
                </a:ext>
              </a:extLst>
            </p:cNvPr>
            <p:cNvSpPr/>
            <p:nvPr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BD50869A-FFA2-4D4C-B4B8-483071F75030}"/>
                </a:ext>
              </a:extLst>
            </p:cNvPr>
            <p:cNvCxnSpPr/>
            <p:nvPr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3F73E53C-4750-5146-946E-34ECC95D0EFA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4A07FB60-8AD6-1E4E-8637-B175255E2BEE}"/>
                </a:ext>
              </a:extLst>
            </p:cNvPr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3C639129-0821-2E41-823D-A2586C4F3A3B}"/>
                  </a:ext>
                </a:extLst>
              </p:cNvPr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47DF39C7-35AE-C54C-BC0B-3A19D6EB738F}"/>
                  </a:ext>
                </a:extLst>
              </p:cNvPr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E4CEC8CA-56E6-A248-AEEC-76CE5F2078C6}"/>
                    </a:ext>
                  </a:extLst>
                </p:cNvPr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BA476DA-F3CB-BF40-825B-C9726FDB3340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1DE7585-82A9-254E-B377-C847B5B8898E}"/>
                      </a:ext>
                    </a:extLst>
                  </p:cNvPr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2E8AFC07-FF61-4B4D-B978-6832B4C9481E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B49F067-F83D-6040-9097-FAD02A98AA06}"/>
                    </a:ext>
                  </a:extLst>
                </p:cNvPr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B83C0977-8F82-8B47-A7AF-DFF01EBBC17B}"/>
                      </a:ext>
                    </a:extLst>
                  </p:cNvPr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88C1840A-42D1-564F-ABF0-8AD888CCBF00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753835D-5947-514F-B829-E0777B5CB372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9E4B048F-2DB5-864E-9916-4579BF69B403}"/>
                    </a:ext>
                  </a:extLst>
                </p:cNvPr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966A3D23-DE40-5941-BDD7-7BBD534EA274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EAFFCAED-B4E3-E646-8F10-EEF2D096A5B8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38798E96-DD98-A043-AFF1-46C523EB318D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A777E04-7EC0-7449-B74D-06BBDF2F1840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288A1BEF-9AB5-4443-94A2-40B9C5C9EB68}"/>
                </a:ext>
              </a:extLst>
            </p:cNvPr>
            <p:cNvSpPr txBox="1"/>
            <p:nvPr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AFA9D3B3-2D34-474A-9293-C08A1F071263}"/>
                </a:ext>
              </a:extLst>
            </p:cNvPr>
            <p:cNvSpPr txBox="1"/>
            <p:nvPr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422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1256444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2559552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9B6CDA4-7176-8F4A-ACCF-608A8E6C105F}"/>
              </a:ext>
            </a:extLst>
          </p:cNvPr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780797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451014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3485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50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C500-C8F6-43B1-B160-FF7672387C61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CAA-72CE-4C8C-B827-156B9C37D7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13316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3218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15425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113402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1375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0488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823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67146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02967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31457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670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C500-C8F6-43B1-B160-FF7672387C61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CAA-72CE-4C8C-B827-156B9C37D7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48138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D8BFF3AF-100C-6745-B178-EF1A964BB521}"/>
              </a:ext>
            </a:extLst>
          </p:cNvPr>
          <p:cNvSpPr txBox="1"/>
          <p:nvPr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51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legg et bilde i </a:t>
            </a:r>
            <a:r>
              <a:rPr lang="nb-NO" noProof="0" err="1"/>
              <a:t>bildeboksen</a:t>
            </a:r>
            <a:r>
              <a:rPr lang="nb-NO" noProof="0"/>
              <a:t/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7440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6D51DDC6-EDC4-6145-9FBF-942463C865BC}"/>
              </a:ext>
            </a:extLst>
          </p:cNvPr>
          <p:cNvSpPr txBox="1"/>
          <p:nvPr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35844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G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8031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tel og brødtekst –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49" y="2328621"/>
            <a:ext cx="10758491" cy="407218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/>
          </p:nvPr>
        </p:nvSpPr>
        <p:spPr>
          <a:xfrm>
            <a:off x="742951" y="1868761"/>
            <a:ext cx="10756800" cy="3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25" b="1"/>
            </a:lvl1pPr>
            <a:lvl2pPr marL="182250" indent="0">
              <a:buNone/>
              <a:defRPr sz="1125"/>
            </a:lvl2pPr>
            <a:lvl3pPr marL="344250" indent="0">
              <a:buNone/>
              <a:defRPr sz="1125"/>
            </a:lvl3pPr>
            <a:lvl4pPr marL="506250" indent="0">
              <a:buNone/>
              <a:defRPr sz="1125"/>
            </a:lvl4pPr>
            <a:lvl5pPr marL="668250" indent="0">
              <a:buNone/>
              <a:defRPr sz="1125"/>
            </a:lvl5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6653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tel og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2949" y="2328623"/>
            <a:ext cx="10758491" cy="4072187"/>
          </a:xfrm>
        </p:spPr>
        <p:txBody>
          <a:bodyPr/>
          <a:lstStyle>
            <a:lvl1pPr marL="0" indent="0">
              <a:buNone/>
              <a:defRPr/>
            </a:lvl1pPr>
            <a:lvl2pPr marL="242994" indent="0">
              <a:buNone/>
              <a:defRPr/>
            </a:lvl2pPr>
            <a:lvl3pPr marL="458989" indent="0">
              <a:buNone/>
              <a:defRPr/>
            </a:lvl3pPr>
            <a:lvl4pPr marL="674983" indent="0">
              <a:buNone/>
              <a:defRPr/>
            </a:lvl4pPr>
            <a:lvl5pPr marL="890978" indent="0"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0"/>
          </p:nvPr>
        </p:nvSpPr>
        <p:spPr>
          <a:xfrm>
            <a:off x="742951" y="1868761"/>
            <a:ext cx="10756800" cy="363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" b="1"/>
            </a:lvl1pPr>
            <a:lvl2pPr marL="242994" indent="0">
              <a:buNone/>
              <a:defRPr sz="1500"/>
            </a:lvl2pPr>
            <a:lvl3pPr marL="458989" indent="0">
              <a:buNone/>
              <a:defRPr sz="1500"/>
            </a:lvl3pPr>
            <a:lvl4pPr marL="674983" indent="0">
              <a:buNone/>
              <a:defRPr sz="1500"/>
            </a:lvl4pPr>
            <a:lvl5pPr marL="890978" indent="0">
              <a:buNone/>
              <a:defRPr sz="1500"/>
            </a:lvl5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76196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23EB7-69D8-4110-AE2D-E6CA17789DC9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EED86-9A1F-4436-93EE-924F944B50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18146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Forside med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3" b="9326"/>
          <a:stretch/>
        </p:blipFill>
        <p:spPr>
          <a:xfrm>
            <a:off x="8" y="-6952"/>
            <a:ext cx="12192000" cy="6864952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01.09.2021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Utviklings-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699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Forside med ege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01.09.2021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816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G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01.09.2021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8183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C500-C8F6-43B1-B160-FF7672387C61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CAA-72CE-4C8C-B827-156B9C37D7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49382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G_Fors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01.09.2021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Tittel på presentasjon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4391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48590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96891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642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71348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10734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8074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47591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92919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921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C500-C8F6-43B1-B160-FF7672387C61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CAA-72CE-4C8C-B827-156B9C37D7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82373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4337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En innholdsdel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70606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1720941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/>
          <p:cNvGrpSpPr/>
          <p:nvPr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28" name="Rektangel 27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Rektangel 28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Rektangel 29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6799484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Fem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692288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023385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359774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038624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6721387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err="1"/>
              <a:t>Klikk</a:t>
            </a:r>
            <a:r>
              <a:rPr lang="en-US"/>
              <a:t> for å </a:t>
            </a:r>
            <a:r>
              <a:rPr lang="en-US" err="1"/>
              <a:t>redigere</a:t>
            </a:r>
            <a:r>
              <a:rPr lang="en-US"/>
              <a:t> </a:t>
            </a:r>
            <a:r>
              <a:rPr lang="en-US" err="1"/>
              <a:t>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2442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C500-C8F6-43B1-B160-FF7672387C61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CAA-72CE-4C8C-B827-156B9C37D7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99722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5303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54878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139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01.09.2021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85366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01.09.2021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93061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01.09.2021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10381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G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01.09.2021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7446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G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legg et bilde i </a:t>
            </a:r>
            <a:r>
              <a:rPr lang="nb-NO" noProof="0" err="1"/>
              <a:t>bildeboksen</a:t>
            </a:r>
            <a:r>
              <a:rPr lang="nb-NO" noProof="0"/>
              <a:t/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01.09.2021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56604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01.09.2021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24167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01.09.2021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37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C500-C8F6-43B1-B160-FF7672387C61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CAA-72CE-4C8C-B827-156B9C37D7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79722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01.09.2021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40409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Forside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t="25061" r="27813" b="140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01.09.2021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/>
        </p:nvSpPr>
        <p:spPr>
          <a:xfrm>
            <a:off x="-4725" y="0"/>
            <a:ext cx="6091200" cy="6086006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sp>
        <p:nvSpPr>
          <p:cNvPr id="13" name="TekstSylinder 12"/>
          <p:cNvSpPr txBox="1"/>
          <p:nvPr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 lang="en-US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235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Forside med eget bilde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01.09.2021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108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B_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Tittel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presentasjon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01.09.2021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26230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B_For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01.09.2021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Tittel på presentasjon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Utviklings</a:t>
            </a:r>
            <a:r>
              <a:rPr lang="en-US"/>
              <a:t>-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kompetanseetaten</a:t>
            </a:r>
            <a:endParaRPr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47688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14268112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med lys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16753566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42897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63100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 marL="216000" indent="-216000">
              <a:spcBef>
                <a:spcPts val="18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01.09.2021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809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C500-C8F6-43B1-B160-FF7672387C61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CFCAA-72CE-4C8C-B827-156B9C37D7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6046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39369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72279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0386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3715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26059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En innholdsdel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36471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650378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e 30"/>
          <p:cNvGrpSpPr/>
          <p:nvPr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32" name="Rektangel 31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Rektangel 32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Rektangel 33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5934298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Fem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86402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overskrift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01.09.2021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297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42" Type="http://schemas.openxmlformats.org/officeDocument/2006/relationships/slideLayout" Target="../slideLayouts/slideLayout88.xml"/><Relationship Id="rId47" Type="http://schemas.openxmlformats.org/officeDocument/2006/relationships/slideLayout" Target="../slideLayouts/slideLayout93.xml"/><Relationship Id="rId50" Type="http://schemas.openxmlformats.org/officeDocument/2006/relationships/slideLayout" Target="../slideLayouts/slideLayout96.xml"/><Relationship Id="rId55" Type="http://schemas.openxmlformats.org/officeDocument/2006/relationships/slideLayout" Target="../slideLayouts/slideLayout101.xml"/><Relationship Id="rId63" Type="http://schemas.openxmlformats.org/officeDocument/2006/relationships/slideLayout" Target="../slideLayouts/slideLayout109.xml"/><Relationship Id="rId68" Type="http://schemas.openxmlformats.org/officeDocument/2006/relationships/slideLayout" Target="../slideLayouts/slideLayout114.xml"/><Relationship Id="rId76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53.xml"/><Relationship Id="rId71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40" Type="http://schemas.openxmlformats.org/officeDocument/2006/relationships/slideLayout" Target="../slideLayouts/slideLayout86.xml"/><Relationship Id="rId45" Type="http://schemas.openxmlformats.org/officeDocument/2006/relationships/slideLayout" Target="../slideLayouts/slideLayout91.xml"/><Relationship Id="rId53" Type="http://schemas.openxmlformats.org/officeDocument/2006/relationships/slideLayout" Target="../slideLayouts/slideLayout99.xml"/><Relationship Id="rId58" Type="http://schemas.openxmlformats.org/officeDocument/2006/relationships/slideLayout" Target="../slideLayouts/slideLayout104.xml"/><Relationship Id="rId66" Type="http://schemas.openxmlformats.org/officeDocument/2006/relationships/slideLayout" Target="../slideLayouts/slideLayout112.xml"/><Relationship Id="rId74" Type="http://schemas.openxmlformats.org/officeDocument/2006/relationships/slideLayout" Target="../slideLayouts/slideLayout120.xml"/><Relationship Id="rId79" Type="http://schemas.openxmlformats.org/officeDocument/2006/relationships/image" Target="../media/image10.png"/><Relationship Id="rId5" Type="http://schemas.openxmlformats.org/officeDocument/2006/relationships/slideLayout" Target="../slideLayouts/slideLayout51.xml"/><Relationship Id="rId61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4" Type="http://schemas.openxmlformats.org/officeDocument/2006/relationships/slideLayout" Target="../slideLayouts/slideLayout90.xml"/><Relationship Id="rId52" Type="http://schemas.openxmlformats.org/officeDocument/2006/relationships/slideLayout" Target="../slideLayouts/slideLayout98.xml"/><Relationship Id="rId60" Type="http://schemas.openxmlformats.org/officeDocument/2006/relationships/slideLayout" Target="../slideLayouts/slideLayout106.xml"/><Relationship Id="rId65" Type="http://schemas.openxmlformats.org/officeDocument/2006/relationships/slideLayout" Target="../slideLayouts/slideLayout111.xml"/><Relationship Id="rId73" Type="http://schemas.openxmlformats.org/officeDocument/2006/relationships/slideLayout" Target="../slideLayouts/slideLayout119.xml"/><Relationship Id="rId78" Type="http://schemas.openxmlformats.org/officeDocument/2006/relationships/theme" Target="../theme/theme3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43" Type="http://schemas.openxmlformats.org/officeDocument/2006/relationships/slideLayout" Target="../slideLayouts/slideLayout89.xml"/><Relationship Id="rId48" Type="http://schemas.openxmlformats.org/officeDocument/2006/relationships/slideLayout" Target="../slideLayouts/slideLayout94.xml"/><Relationship Id="rId56" Type="http://schemas.openxmlformats.org/officeDocument/2006/relationships/slideLayout" Target="../slideLayouts/slideLayout102.xml"/><Relationship Id="rId64" Type="http://schemas.openxmlformats.org/officeDocument/2006/relationships/slideLayout" Target="../slideLayouts/slideLayout110.xml"/><Relationship Id="rId69" Type="http://schemas.openxmlformats.org/officeDocument/2006/relationships/slideLayout" Target="../slideLayouts/slideLayout115.xml"/><Relationship Id="rId77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54.xml"/><Relationship Id="rId51" Type="http://schemas.openxmlformats.org/officeDocument/2006/relationships/slideLayout" Target="../slideLayouts/slideLayout97.xml"/><Relationship Id="rId72" Type="http://schemas.openxmlformats.org/officeDocument/2006/relationships/slideLayout" Target="../slideLayouts/slideLayout118.xml"/><Relationship Id="rId80" Type="http://schemas.openxmlformats.org/officeDocument/2006/relationships/image" Target="../media/image2.png"/><Relationship Id="rId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slideLayout" Target="../slideLayouts/slideLayout84.xml"/><Relationship Id="rId46" Type="http://schemas.openxmlformats.org/officeDocument/2006/relationships/slideLayout" Target="../slideLayouts/slideLayout92.xml"/><Relationship Id="rId59" Type="http://schemas.openxmlformats.org/officeDocument/2006/relationships/slideLayout" Target="../slideLayouts/slideLayout105.xml"/><Relationship Id="rId67" Type="http://schemas.openxmlformats.org/officeDocument/2006/relationships/slideLayout" Target="../slideLayouts/slideLayout113.xml"/><Relationship Id="rId20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87.xml"/><Relationship Id="rId54" Type="http://schemas.openxmlformats.org/officeDocument/2006/relationships/slideLayout" Target="../slideLayouts/slideLayout100.xml"/><Relationship Id="rId62" Type="http://schemas.openxmlformats.org/officeDocument/2006/relationships/slideLayout" Target="../slideLayouts/slideLayout108.xml"/><Relationship Id="rId70" Type="http://schemas.openxmlformats.org/officeDocument/2006/relationships/slideLayout" Target="../slideLayouts/slideLayout116.xml"/><Relationship Id="rId75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49" Type="http://schemas.openxmlformats.org/officeDocument/2006/relationships/slideLayout" Target="../slideLayouts/slideLayout95.xml"/><Relationship Id="rId57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CC500-C8F6-43B1-B160-FF7672387C61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CFCAA-72CE-4C8C-B827-156B9C37D75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75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fld id="{668B8392-AE27-4A9E-8CFB-12C86A15ADC2}" type="datetimeFigureOut">
              <a:rPr lang="nb-NO" smtClean="0"/>
              <a:t>01.09.2021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Oslo Sans Light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fld id="{C9413F0F-C978-42FD-A77A-03DA0A3A51AC}" type="slidenum">
              <a:rPr lang="nb-NO" smtClean="0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215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3" r:id="rId32"/>
    <p:sldLayoutId id="2147483694" r:id="rId33"/>
    <p:sldLayoutId id="2147483695" r:id="rId34"/>
    <p:sldLayoutId id="2147483696" r:id="rId3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8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01.09.2021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239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  <p:sldLayoutId id="2147483735" r:id="rId37"/>
    <p:sldLayoutId id="2147483736" r:id="rId38"/>
    <p:sldLayoutId id="2147483737" r:id="rId39"/>
    <p:sldLayoutId id="2147483738" r:id="rId40"/>
    <p:sldLayoutId id="2147483739" r:id="rId41"/>
    <p:sldLayoutId id="2147483740" r:id="rId42"/>
    <p:sldLayoutId id="2147483741" r:id="rId43"/>
    <p:sldLayoutId id="2147483742" r:id="rId44"/>
    <p:sldLayoutId id="2147483743" r:id="rId45"/>
    <p:sldLayoutId id="2147483744" r:id="rId46"/>
    <p:sldLayoutId id="2147483745" r:id="rId47"/>
    <p:sldLayoutId id="2147483746" r:id="rId48"/>
    <p:sldLayoutId id="2147483747" r:id="rId49"/>
    <p:sldLayoutId id="2147483748" r:id="rId50"/>
    <p:sldLayoutId id="2147483749" r:id="rId51"/>
    <p:sldLayoutId id="2147483750" r:id="rId52"/>
    <p:sldLayoutId id="2147483751" r:id="rId53"/>
    <p:sldLayoutId id="2147483752" r:id="rId54"/>
    <p:sldLayoutId id="2147483753" r:id="rId55"/>
    <p:sldLayoutId id="2147483754" r:id="rId56"/>
    <p:sldLayoutId id="2147483755" r:id="rId57"/>
    <p:sldLayoutId id="2147483756" r:id="rId58"/>
    <p:sldLayoutId id="2147483757" r:id="rId59"/>
    <p:sldLayoutId id="2147483758" r:id="rId60"/>
    <p:sldLayoutId id="2147483759" r:id="rId61"/>
    <p:sldLayoutId id="2147483760" r:id="rId62"/>
    <p:sldLayoutId id="2147483761" r:id="rId63"/>
    <p:sldLayoutId id="2147483762" r:id="rId64"/>
    <p:sldLayoutId id="2147483763" r:id="rId65"/>
    <p:sldLayoutId id="2147483764" r:id="rId66"/>
    <p:sldLayoutId id="2147483765" r:id="rId67"/>
    <p:sldLayoutId id="2147483766" r:id="rId68"/>
    <p:sldLayoutId id="2147483767" r:id="rId69"/>
    <p:sldLayoutId id="2147483768" r:id="rId70"/>
    <p:sldLayoutId id="2147483769" r:id="rId71"/>
    <p:sldLayoutId id="2147483770" r:id="rId72"/>
    <p:sldLayoutId id="2147483771" r:id="rId73"/>
    <p:sldLayoutId id="2147483772" r:id="rId74"/>
    <p:sldLayoutId id="2147483773" r:id="rId75"/>
    <p:sldLayoutId id="2147483774" r:id="rId76"/>
    <p:sldLayoutId id="2147483775" r:id="rId77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80"/>
        </a:buBlip>
        <a:defRPr sz="2000" b="0" i="0" kern="1200">
          <a:solidFill>
            <a:schemeClr val="tx1"/>
          </a:solidFill>
          <a:latin typeface="Oslo Sans Office" panose="02000000000000000000" pitchFamily="2" charset="0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Oslo Sans Office" panose="02000000000000000000" pitchFamily="2" charset="0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Oslo Sans Office" panose="02000000000000000000" pitchFamily="2" charset="0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Oslo Sans Office" panose="02000000000000000000" pitchFamily="2" charset="0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Oslo Sans Office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kstSylinder 88"/>
          <p:cNvSpPr txBox="1"/>
          <p:nvPr/>
        </p:nvSpPr>
        <p:spPr>
          <a:xfrm>
            <a:off x="914399" y="546163"/>
            <a:ext cx="10608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OVERORDNET ORGANISASJONSKART NIVÅ 2 OG 3 UTEN TEAMSTRUKTUR </a:t>
            </a:r>
            <a:b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endParaRPr kumimoji="0" lang="nb-NO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7633754" y="5676139"/>
            <a:ext cx="522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 2</a:t>
            </a:r>
          </a:p>
        </p:txBody>
      </p:sp>
      <p:grpSp>
        <p:nvGrpSpPr>
          <p:cNvPr id="23" name="Gruppe 22"/>
          <p:cNvGrpSpPr/>
          <p:nvPr/>
        </p:nvGrpSpPr>
        <p:grpSpPr>
          <a:xfrm>
            <a:off x="1221107" y="2094567"/>
            <a:ext cx="9972340" cy="2271300"/>
            <a:chOff x="1221107" y="2094567"/>
            <a:chExt cx="9972340" cy="2271300"/>
          </a:xfrm>
        </p:grpSpPr>
        <p:sp>
          <p:nvSpPr>
            <p:cNvPr id="2" name="Avrundet rektangel 1"/>
            <p:cNvSpPr/>
            <p:nvPr/>
          </p:nvSpPr>
          <p:spPr>
            <a:xfrm>
              <a:off x="7971185" y="3687419"/>
              <a:ext cx="1534931" cy="6641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UKEs</a:t>
              </a: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 Servicesenter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Anders Wik 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63" name="Rektangel 62"/>
            <p:cNvSpPr/>
            <p:nvPr/>
          </p:nvSpPr>
          <p:spPr>
            <a:xfrm>
              <a:off x="2909192" y="3695020"/>
              <a:ext cx="1534931" cy="670847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Infrastruktur  </a:t>
              </a:r>
              <a:b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</a:b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og IKT sikkerhet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Espen J. Flereng </a:t>
              </a:r>
            </a:p>
          </p:txBody>
        </p:sp>
        <p:sp>
          <p:nvSpPr>
            <p:cNvPr id="75" name="Rektangel 74"/>
            <p:cNvSpPr/>
            <p:nvPr/>
          </p:nvSpPr>
          <p:spPr>
            <a:xfrm>
              <a:off x="1221107" y="3693793"/>
              <a:ext cx="1534931" cy="67207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IKT-strategi, </a:t>
              </a:r>
              <a:b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</a:b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arkitektur og </a:t>
              </a:r>
              <a:b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</a:b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systemutvikling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Maria T. Sanna</a:t>
              </a:r>
            </a:p>
          </p:txBody>
        </p:sp>
        <p:sp>
          <p:nvSpPr>
            <p:cNvPr id="82" name="Rektangel 81"/>
            <p:cNvSpPr/>
            <p:nvPr/>
          </p:nvSpPr>
          <p:spPr>
            <a:xfrm>
              <a:off x="9658516" y="3686264"/>
              <a:ext cx="1534931" cy="65199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Sluttbruker-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tjenester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Kari M. Hove 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endParaRPr>
            </a:p>
          </p:txBody>
        </p:sp>
        <p:grpSp>
          <p:nvGrpSpPr>
            <p:cNvPr id="46" name="Gruppe 45"/>
            <p:cNvGrpSpPr/>
            <p:nvPr/>
          </p:nvGrpSpPr>
          <p:grpSpPr>
            <a:xfrm>
              <a:off x="1988573" y="3492701"/>
              <a:ext cx="8428300" cy="201209"/>
              <a:chOff x="2852690" y="1792973"/>
              <a:chExt cx="5830976" cy="238619"/>
            </a:xfrm>
          </p:grpSpPr>
          <p:cxnSp>
            <p:nvCxnSpPr>
              <p:cNvPr id="40" name="Rett linje 39"/>
              <p:cNvCxnSpPr>
                <a:endCxn id="75" idx="0"/>
              </p:cNvCxnSpPr>
              <p:nvPr/>
            </p:nvCxnSpPr>
            <p:spPr>
              <a:xfrm flipH="1">
                <a:off x="2852690" y="1816932"/>
                <a:ext cx="3126" cy="21466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tt linje 41"/>
              <p:cNvCxnSpPr/>
              <p:nvPr/>
            </p:nvCxnSpPr>
            <p:spPr>
              <a:xfrm flipH="1">
                <a:off x="2855816" y="1792973"/>
                <a:ext cx="5827850" cy="2395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Rett linje 89"/>
            <p:cNvCxnSpPr/>
            <p:nvPr/>
          </p:nvCxnSpPr>
          <p:spPr>
            <a:xfrm>
              <a:off x="3692968" y="3512905"/>
              <a:ext cx="0" cy="1821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ett linje 100"/>
            <p:cNvCxnSpPr/>
            <p:nvPr/>
          </p:nvCxnSpPr>
          <p:spPr>
            <a:xfrm>
              <a:off x="7109279" y="3498140"/>
              <a:ext cx="0" cy="18940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uppe 52"/>
            <p:cNvGrpSpPr/>
            <p:nvPr/>
          </p:nvGrpSpPr>
          <p:grpSpPr>
            <a:xfrm>
              <a:off x="4960488" y="2094567"/>
              <a:ext cx="2099940" cy="1398134"/>
              <a:chOff x="5524832" y="606405"/>
              <a:chExt cx="2099940" cy="1650993"/>
            </a:xfrm>
          </p:grpSpPr>
          <p:sp>
            <p:nvSpPr>
              <p:cNvPr id="29" name="Avrundet rektangel 28"/>
              <p:cNvSpPr/>
              <p:nvPr/>
            </p:nvSpPr>
            <p:spPr>
              <a:xfrm>
                <a:off x="5524832" y="606405"/>
                <a:ext cx="2099940" cy="769470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26" tIns="53613" rIns="107226" bIns="53613" spcCol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5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lo Sans Office" panose="02000000000000000000" pitchFamily="2" charset="0"/>
                    <a:ea typeface="+mn-ea"/>
                    <a:cs typeface="+mn-cs"/>
                  </a:rPr>
                  <a:t>IKT-tjenester</a:t>
                </a:r>
                <a:r>
                  <a:rPr kumimoji="0" lang="nb-NO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lo Sans Office" panose="02000000000000000000" pitchFamily="2" charset="0"/>
                    <a:ea typeface="+mn-ea"/>
                    <a:cs typeface="+mn-cs"/>
                  </a:rPr>
                  <a:t/>
                </a:r>
                <a:br>
                  <a:rPr kumimoji="0" lang="nb-NO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lo Sans Office" panose="02000000000000000000" pitchFamily="2" charset="0"/>
                    <a:ea typeface="+mn-ea"/>
                    <a:cs typeface="+mn-cs"/>
                  </a:rPr>
                </a:br>
                <a:r>
                  <a:rPr kumimoji="0" lang="nb-NO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lo Sans Office" panose="02000000000000000000" pitchFamily="2" charset="0"/>
                    <a:ea typeface="+mn-ea"/>
                    <a:cs typeface="+mn-cs"/>
                  </a:rPr>
                  <a:t>Henriette Dan Solberg </a:t>
                </a:r>
              </a:p>
            </p:txBody>
          </p:sp>
          <p:cxnSp>
            <p:nvCxnSpPr>
              <p:cNvPr id="112" name="Rett linje 111"/>
              <p:cNvCxnSpPr>
                <a:stCxn id="29" idx="2"/>
              </p:cNvCxnSpPr>
              <p:nvPr/>
            </p:nvCxnSpPr>
            <p:spPr>
              <a:xfrm>
                <a:off x="6574802" y="1375875"/>
                <a:ext cx="0" cy="88152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Rektangel 62"/>
            <p:cNvSpPr/>
            <p:nvPr/>
          </p:nvSpPr>
          <p:spPr>
            <a:xfrm>
              <a:off x="4596523" y="3693793"/>
              <a:ext cx="1534931" cy="670847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Prosess og leverandørstyring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Ola Hope</a:t>
              </a:r>
            </a:p>
          </p:txBody>
        </p:sp>
        <p:sp>
          <p:nvSpPr>
            <p:cNvPr id="26" name="Rektangel 62"/>
            <p:cNvSpPr/>
            <p:nvPr/>
          </p:nvSpPr>
          <p:spPr>
            <a:xfrm>
              <a:off x="6283854" y="3680672"/>
              <a:ext cx="1534931" cy="670847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Prosjekt og portefølje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Marit K. Erlandsen</a:t>
              </a:r>
            </a:p>
          </p:txBody>
        </p:sp>
        <p:cxnSp>
          <p:nvCxnSpPr>
            <p:cNvPr id="34" name="Rett linje 33"/>
            <p:cNvCxnSpPr>
              <a:endCxn id="25" idx="0"/>
            </p:cNvCxnSpPr>
            <p:nvPr/>
          </p:nvCxnSpPr>
          <p:spPr>
            <a:xfrm>
              <a:off x="5363989" y="3502802"/>
              <a:ext cx="0" cy="19099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tt linje 37"/>
            <p:cNvCxnSpPr>
              <a:endCxn id="2" idx="0"/>
            </p:cNvCxnSpPr>
            <p:nvPr/>
          </p:nvCxnSpPr>
          <p:spPr>
            <a:xfrm>
              <a:off x="8738650" y="3512904"/>
              <a:ext cx="1" cy="17451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tt linje 42"/>
            <p:cNvCxnSpPr>
              <a:endCxn id="82" idx="0"/>
            </p:cNvCxnSpPr>
            <p:nvPr/>
          </p:nvCxnSpPr>
          <p:spPr>
            <a:xfrm>
              <a:off x="10425981" y="3502802"/>
              <a:ext cx="1" cy="18346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ktangel 23"/>
          <p:cNvSpPr/>
          <p:nvPr/>
        </p:nvSpPr>
        <p:spPr>
          <a:xfrm>
            <a:off x="914399" y="960445"/>
            <a:ext cx="228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1.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1599149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kstSylinder 108"/>
          <p:cNvSpPr txBox="1"/>
          <p:nvPr/>
        </p:nvSpPr>
        <p:spPr>
          <a:xfrm>
            <a:off x="245813" y="186749"/>
            <a:ext cx="3036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ORGANISASJONSKART </a:t>
            </a:r>
            <a:b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IKT-TJENESTER NIVÅ 2 –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1. september 2021</a:t>
            </a:r>
          </a:p>
        </p:txBody>
      </p:sp>
      <p:grpSp>
        <p:nvGrpSpPr>
          <p:cNvPr id="38" name="Gruppe 37"/>
          <p:cNvGrpSpPr/>
          <p:nvPr/>
        </p:nvGrpSpPr>
        <p:grpSpPr>
          <a:xfrm>
            <a:off x="1214673" y="1175986"/>
            <a:ext cx="9972340" cy="2271300"/>
            <a:chOff x="1221107" y="2094567"/>
            <a:chExt cx="9972340" cy="2271300"/>
          </a:xfrm>
        </p:grpSpPr>
        <p:sp>
          <p:nvSpPr>
            <p:cNvPr id="39" name="Avrundet rektangel 38"/>
            <p:cNvSpPr/>
            <p:nvPr/>
          </p:nvSpPr>
          <p:spPr>
            <a:xfrm>
              <a:off x="7971185" y="3687419"/>
              <a:ext cx="1534931" cy="6641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UKEs</a:t>
              </a: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 Servicesenter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Anders Wik 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1" name="Rektangel 62"/>
            <p:cNvSpPr/>
            <p:nvPr/>
          </p:nvSpPr>
          <p:spPr>
            <a:xfrm>
              <a:off x="2909192" y="3695020"/>
              <a:ext cx="1534931" cy="670847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Infrastruktur  </a:t>
              </a:r>
              <a:b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</a:b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og IKT sikkerhet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Espen J. Flereng </a:t>
              </a:r>
            </a:p>
          </p:txBody>
        </p:sp>
        <p:sp>
          <p:nvSpPr>
            <p:cNvPr id="43" name="Rektangel 74"/>
            <p:cNvSpPr/>
            <p:nvPr/>
          </p:nvSpPr>
          <p:spPr>
            <a:xfrm>
              <a:off x="1221107" y="3693793"/>
              <a:ext cx="1534931" cy="67207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IKT-strategi, </a:t>
              </a:r>
              <a:b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</a:b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arkitektur og </a:t>
              </a:r>
              <a:b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</a:b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systemutvikling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Maria T. Sanna</a:t>
              </a:r>
            </a:p>
          </p:txBody>
        </p:sp>
        <p:sp>
          <p:nvSpPr>
            <p:cNvPr id="44" name="Rektangel 81"/>
            <p:cNvSpPr/>
            <p:nvPr/>
          </p:nvSpPr>
          <p:spPr>
            <a:xfrm>
              <a:off x="9658516" y="3686264"/>
              <a:ext cx="1534931" cy="65199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Sluttbruker-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tjenester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Kari M. Hove 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endParaRPr>
            </a:p>
          </p:txBody>
        </p:sp>
        <p:grpSp>
          <p:nvGrpSpPr>
            <p:cNvPr id="47" name="Gruppe 46"/>
            <p:cNvGrpSpPr/>
            <p:nvPr/>
          </p:nvGrpSpPr>
          <p:grpSpPr>
            <a:xfrm>
              <a:off x="1988573" y="3492701"/>
              <a:ext cx="8428300" cy="201209"/>
              <a:chOff x="2852690" y="1792973"/>
              <a:chExt cx="5830976" cy="238619"/>
            </a:xfrm>
          </p:grpSpPr>
          <p:cxnSp>
            <p:nvCxnSpPr>
              <p:cNvPr id="66" name="Rett linje 65"/>
              <p:cNvCxnSpPr>
                <a:endCxn id="43" idx="0"/>
              </p:cNvCxnSpPr>
              <p:nvPr/>
            </p:nvCxnSpPr>
            <p:spPr>
              <a:xfrm flipH="1">
                <a:off x="2852690" y="1816932"/>
                <a:ext cx="3126" cy="21466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tt linje 66"/>
              <p:cNvCxnSpPr/>
              <p:nvPr/>
            </p:nvCxnSpPr>
            <p:spPr>
              <a:xfrm flipH="1">
                <a:off x="2855816" y="1792973"/>
                <a:ext cx="5827850" cy="2395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Rett linje 47"/>
            <p:cNvCxnSpPr/>
            <p:nvPr/>
          </p:nvCxnSpPr>
          <p:spPr>
            <a:xfrm>
              <a:off x="3692968" y="3512905"/>
              <a:ext cx="0" cy="1821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tt linje 48"/>
            <p:cNvCxnSpPr/>
            <p:nvPr/>
          </p:nvCxnSpPr>
          <p:spPr>
            <a:xfrm>
              <a:off x="7109279" y="3498140"/>
              <a:ext cx="0" cy="18940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uppe 54"/>
            <p:cNvGrpSpPr/>
            <p:nvPr/>
          </p:nvGrpSpPr>
          <p:grpSpPr>
            <a:xfrm>
              <a:off x="4960488" y="2094567"/>
              <a:ext cx="2099940" cy="1398134"/>
              <a:chOff x="5524832" y="606405"/>
              <a:chExt cx="2099940" cy="1650993"/>
            </a:xfrm>
          </p:grpSpPr>
          <p:sp>
            <p:nvSpPr>
              <p:cNvPr id="64" name="Avrundet rektangel 63"/>
              <p:cNvSpPr/>
              <p:nvPr/>
            </p:nvSpPr>
            <p:spPr>
              <a:xfrm>
                <a:off x="5524832" y="606405"/>
                <a:ext cx="2099940" cy="769470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26" tIns="53613" rIns="107226" bIns="53613" spcCol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5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lo Sans Office" panose="02000000000000000000" pitchFamily="2" charset="0"/>
                    <a:ea typeface="+mn-ea"/>
                    <a:cs typeface="+mn-cs"/>
                  </a:rPr>
                  <a:t>IKT-tjenester</a:t>
                </a:r>
                <a:r>
                  <a:rPr kumimoji="0" lang="nb-NO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lo Sans Office" panose="02000000000000000000" pitchFamily="2" charset="0"/>
                    <a:ea typeface="+mn-ea"/>
                    <a:cs typeface="+mn-cs"/>
                  </a:rPr>
                  <a:t/>
                </a:r>
                <a:br>
                  <a:rPr kumimoji="0" lang="nb-NO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lo Sans Office" panose="02000000000000000000" pitchFamily="2" charset="0"/>
                    <a:ea typeface="+mn-ea"/>
                    <a:cs typeface="+mn-cs"/>
                  </a:rPr>
                </a:br>
                <a:r>
                  <a:rPr kumimoji="0" lang="nb-NO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lo Sans Office" panose="02000000000000000000" pitchFamily="2" charset="0"/>
                    <a:ea typeface="+mn-ea"/>
                    <a:cs typeface="+mn-cs"/>
                  </a:rPr>
                  <a:t>Henriette Dan Solberg </a:t>
                </a:r>
              </a:p>
            </p:txBody>
          </p:sp>
          <p:cxnSp>
            <p:nvCxnSpPr>
              <p:cNvPr id="65" name="Rett linje 64"/>
              <p:cNvCxnSpPr>
                <a:stCxn id="64" idx="2"/>
              </p:cNvCxnSpPr>
              <p:nvPr/>
            </p:nvCxnSpPr>
            <p:spPr>
              <a:xfrm>
                <a:off x="6574802" y="1375875"/>
                <a:ext cx="0" cy="88152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ktangel 62"/>
            <p:cNvSpPr/>
            <p:nvPr/>
          </p:nvSpPr>
          <p:spPr>
            <a:xfrm>
              <a:off x="4596523" y="3693793"/>
              <a:ext cx="1534931" cy="670847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Prosess og leverandørstyring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Ola Hope</a:t>
              </a:r>
            </a:p>
          </p:txBody>
        </p:sp>
        <p:sp>
          <p:nvSpPr>
            <p:cNvPr id="59" name="Rektangel 62"/>
            <p:cNvSpPr/>
            <p:nvPr/>
          </p:nvSpPr>
          <p:spPr>
            <a:xfrm>
              <a:off x="6283854" y="3680672"/>
              <a:ext cx="1534931" cy="670847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Prosjekt og portefølje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Marit K. Erlandsen</a:t>
              </a:r>
            </a:p>
          </p:txBody>
        </p:sp>
        <p:cxnSp>
          <p:nvCxnSpPr>
            <p:cNvPr id="60" name="Rett linje 59"/>
            <p:cNvCxnSpPr>
              <a:endCxn id="58" idx="0"/>
            </p:cNvCxnSpPr>
            <p:nvPr/>
          </p:nvCxnSpPr>
          <p:spPr>
            <a:xfrm>
              <a:off x="5363989" y="3502802"/>
              <a:ext cx="0" cy="19099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tt linje 60"/>
            <p:cNvCxnSpPr>
              <a:endCxn id="39" idx="0"/>
            </p:cNvCxnSpPr>
            <p:nvPr/>
          </p:nvCxnSpPr>
          <p:spPr>
            <a:xfrm>
              <a:off x="8738650" y="3512904"/>
              <a:ext cx="1" cy="17451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tt linje 61"/>
            <p:cNvCxnSpPr>
              <a:endCxn id="44" idx="0"/>
            </p:cNvCxnSpPr>
            <p:nvPr/>
          </p:nvCxnSpPr>
          <p:spPr>
            <a:xfrm>
              <a:off x="10425981" y="3502802"/>
              <a:ext cx="1" cy="18346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Rett linje 69"/>
          <p:cNvCxnSpPr/>
          <p:nvPr/>
        </p:nvCxnSpPr>
        <p:spPr>
          <a:xfrm flipH="1">
            <a:off x="10420846" y="3419682"/>
            <a:ext cx="1" cy="33378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ktangel 62"/>
          <p:cNvSpPr/>
          <p:nvPr/>
        </p:nvSpPr>
        <p:spPr>
          <a:xfrm>
            <a:off x="3008368" y="3983950"/>
            <a:ext cx="1328299" cy="67935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IKT-sikkerhet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Frederik Tønnesen</a:t>
            </a:r>
          </a:p>
        </p:txBody>
      </p:sp>
      <p:cxnSp>
        <p:nvCxnSpPr>
          <p:cNvPr id="72" name="Rett linje 71"/>
          <p:cNvCxnSpPr/>
          <p:nvPr/>
        </p:nvCxnSpPr>
        <p:spPr>
          <a:xfrm flipH="1">
            <a:off x="6901676" y="3745627"/>
            <a:ext cx="4239011" cy="1500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tt linje 72"/>
          <p:cNvCxnSpPr/>
          <p:nvPr/>
        </p:nvCxnSpPr>
        <p:spPr>
          <a:xfrm>
            <a:off x="6901675" y="3753465"/>
            <a:ext cx="0" cy="2593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Rett linje 73"/>
          <p:cNvCxnSpPr/>
          <p:nvPr/>
        </p:nvCxnSpPr>
        <p:spPr>
          <a:xfrm>
            <a:off x="8326272" y="3745627"/>
            <a:ext cx="0" cy="2631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Rett linje 75"/>
          <p:cNvCxnSpPr>
            <a:endCxn id="77" idx="0"/>
          </p:cNvCxnSpPr>
          <p:nvPr/>
        </p:nvCxnSpPr>
        <p:spPr>
          <a:xfrm>
            <a:off x="11140687" y="3753465"/>
            <a:ext cx="771" cy="2480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ktangel 62"/>
          <p:cNvSpPr/>
          <p:nvPr/>
        </p:nvSpPr>
        <p:spPr>
          <a:xfrm>
            <a:off x="10499023" y="4001486"/>
            <a:ext cx="1284870" cy="67207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Økonomi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Kari M. Hove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(</a:t>
            </a:r>
            <a:r>
              <a:rPr kumimoji="0" lang="nb-NO" sz="9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fung</a:t>
            </a: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.)</a:t>
            </a:r>
          </a:p>
        </p:txBody>
      </p:sp>
      <p:sp>
        <p:nvSpPr>
          <p:cNvPr id="78" name="Rektangel 62"/>
          <p:cNvSpPr/>
          <p:nvPr/>
        </p:nvSpPr>
        <p:spPr>
          <a:xfrm>
            <a:off x="9094731" y="4001486"/>
            <a:ext cx="1284870" cy="67207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HR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Bente A. Bakken</a:t>
            </a:r>
          </a:p>
        </p:txBody>
      </p:sp>
      <p:sp>
        <p:nvSpPr>
          <p:cNvPr id="79" name="Rektangel 62"/>
          <p:cNvSpPr/>
          <p:nvPr/>
        </p:nvSpPr>
        <p:spPr>
          <a:xfrm>
            <a:off x="7690439" y="4001486"/>
            <a:ext cx="1284870" cy="67207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Sak og arkiv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Camilla Winge</a:t>
            </a:r>
          </a:p>
        </p:txBody>
      </p:sp>
      <p:sp>
        <p:nvSpPr>
          <p:cNvPr id="80" name="Rektangel 62"/>
          <p:cNvSpPr/>
          <p:nvPr/>
        </p:nvSpPr>
        <p:spPr>
          <a:xfrm>
            <a:off x="6286147" y="4008767"/>
            <a:ext cx="1284870" cy="67207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Arbeidsflate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Siw M. Hafr </a:t>
            </a:r>
          </a:p>
        </p:txBody>
      </p:sp>
      <p:sp>
        <p:nvSpPr>
          <p:cNvPr id="81" name="Rektangel 62"/>
          <p:cNvSpPr/>
          <p:nvPr/>
        </p:nvSpPr>
        <p:spPr>
          <a:xfrm>
            <a:off x="1322822" y="3983950"/>
            <a:ext cx="1327670" cy="67903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Systemutvikling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Ola Gretessønn Rogne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(</a:t>
            </a:r>
            <a:r>
              <a:rPr kumimoji="0" lang="nb-NO" sz="9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fung</a:t>
            </a: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.)</a:t>
            </a:r>
          </a:p>
        </p:txBody>
      </p:sp>
      <p:cxnSp>
        <p:nvCxnSpPr>
          <p:cNvPr id="83" name="Rett linje 82"/>
          <p:cNvCxnSpPr>
            <a:endCxn id="81" idx="0"/>
          </p:cNvCxnSpPr>
          <p:nvPr/>
        </p:nvCxnSpPr>
        <p:spPr>
          <a:xfrm>
            <a:off x="1982139" y="3447286"/>
            <a:ext cx="4518" cy="53666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tt linje 83"/>
          <p:cNvCxnSpPr>
            <a:endCxn id="71" idx="0"/>
          </p:cNvCxnSpPr>
          <p:nvPr/>
        </p:nvCxnSpPr>
        <p:spPr>
          <a:xfrm>
            <a:off x="3670224" y="3447286"/>
            <a:ext cx="2294" cy="53666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tt linje 84"/>
          <p:cNvCxnSpPr>
            <a:endCxn id="78" idx="0"/>
          </p:cNvCxnSpPr>
          <p:nvPr/>
        </p:nvCxnSpPr>
        <p:spPr>
          <a:xfrm>
            <a:off x="9737166" y="3760633"/>
            <a:ext cx="0" cy="2408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56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Rett linje 89"/>
          <p:cNvCxnSpPr/>
          <p:nvPr/>
        </p:nvCxnSpPr>
        <p:spPr>
          <a:xfrm flipH="1">
            <a:off x="10420846" y="3419682"/>
            <a:ext cx="1" cy="33378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kstSylinder 108"/>
          <p:cNvSpPr txBox="1"/>
          <p:nvPr/>
        </p:nvSpPr>
        <p:spPr>
          <a:xfrm>
            <a:off x="245813" y="186749"/>
            <a:ext cx="3036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ORGANISASJONSKART </a:t>
            </a:r>
            <a:b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IKT-TJENESTER NIVÅ 2 –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1. september 2021</a:t>
            </a:r>
          </a:p>
        </p:txBody>
      </p:sp>
      <p:sp>
        <p:nvSpPr>
          <p:cNvPr id="45" name="Rektangel 62"/>
          <p:cNvSpPr/>
          <p:nvPr/>
        </p:nvSpPr>
        <p:spPr>
          <a:xfrm>
            <a:off x="3008368" y="3983950"/>
            <a:ext cx="1328299" cy="67935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IKT-sikkerhet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Frederik Tønnesen</a:t>
            </a:r>
          </a:p>
        </p:txBody>
      </p:sp>
      <p:cxnSp>
        <p:nvCxnSpPr>
          <p:cNvPr id="110" name="Rett linje 109"/>
          <p:cNvCxnSpPr/>
          <p:nvPr/>
        </p:nvCxnSpPr>
        <p:spPr>
          <a:xfrm flipH="1">
            <a:off x="6901676" y="3745627"/>
            <a:ext cx="4239011" cy="1500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>
            <a:off x="6901675" y="3753465"/>
            <a:ext cx="0" cy="2593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Rett linje 169"/>
          <p:cNvCxnSpPr/>
          <p:nvPr/>
        </p:nvCxnSpPr>
        <p:spPr>
          <a:xfrm>
            <a:off x="8326272" y="3745627"/>
            <a:ext cx="0" cy="2631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kstSylinder 20"/>
          <p:cNvSpPr txBox="1"/>
          <p:nvPr/>
        </p:nvSpPr>
        <p:spPr>
          <a:xfrm>
            <a:off x="8731614" y="4716165"/>
            <a:ext cx="2101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 MED PERSONALANSVAR</a:t>
            </a:r>
          </a:p>
        </p:txBody>
      </p:sp>
      <p:cxnSp>
        <p:nvCxnSpPr>
          <p:cNvPr id="57" name="Rett linje 56"/>
          <p:cNvCxnSpPr>
            <a:endCxn id="50" idx="0"/>
          </p:cNvCxnSpPr>
          <p:nvPr/>
        </p:nvCxnSpPr>
        <p:spPr>
          <a:xfrm>
            <a:off x="11140687" y="3753465"/>
            <a:ext cx="771" cy="2480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ktangel 62"/>
          <p:cNvSpPr/>
          <p:nvPr/>
        </p:nvSpPr>
        <p:spPr>
          <a:xfrm>
            <a:off x="10499023" y="4001486"/>
            <a:ext cx="1284870" cy="67207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Økonomi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Kari M. Hove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(</a:t>
            </a:r>
            <a:r>
              <a:rPr kumimoji="0" lang="nb-NO" sz="9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fung</a:t>
            </a: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.)</a:t>
            </a:r>
          </a:p>
        </p:txBody>
      </p:sp>
      <p:sp>
        <p:nvSpPr>
          <p:cNvPr id="51" name="Rektangel 62"/>
          <p:cNvSpPr/>
          <p:nvPr/>
        </p:nvSpPr>
        <p:spPr>
          <a:xfrm>
            <a:off x="9094731" y="4001486"/>
            <a:ext cx="1284870" cy="67207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HR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Bente A. Bakken</a:t>
            </a:r>
          </a:p>
        </p:txBody>
      </p:sp>
      <p:sp>
        <p:nvSpPr>
          <p:cNvPr id="52" name="Rektangel 62"/>
          <p:cNvSpPr/>
          <p:nvPr/>
        </p:nvSpPr>
        <p:spPr>
          <a:xfrm>
            <a:off x="7690439" y="4001486"/>
            <a:ext cx="1284870" cy="67207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nb-NO" sz="900" b="1">
                <a:solidFill>
                  <a:prstClr val="white"/>
                </a:solidFill>
                <a:latin typeface="Oslo Sans Office" panose="02000000000000000000" pitchFamily="2" charset="0"/>
              </a:rPr>
              <a:t>Sak og arkiv</a:t>
            </a:r>
          </a:p>
          <a:p>
            <a:pPr lvl="0" algn="ctr">
              <a:defRPr/>
            </a:pPr>
            <a:r>
              <a:rPr lang="nb-NO" sz="900" b="1">
                <a:solidFill>
                  <a:prstClr val="white"/>
                </a:solidFill>
                <a:latin typeface="Oslo Sans Office" panose="02000000000000000000" pitchFamily="2" charset="0"/>
              </a:rPr>
              <a:t>Camilla Winge</a:t>
            </a:r>
          </a:p>
        </p:txBody>
      </p:sp>
      <p:sp>
        <p:nvSpPr>
          <p:cNvPr id="54" name="Rektangel 62"/>
          <p:cNvSpPr/>
          <p:nvPr/>
        </p:nvSpPr>
        <p:spPr>
          <a:xfrm>
            <a:off x="6286147" y="4008767"/>
            <a:ext cx="1284870" cy="67207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Arbeidsflate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Siw M. Hafr </a:t>
            </a:r>
          </a:p>
        </p:txBody>
      </p:sp>
      <p:sp>
        <p:nvSpPr>
          <p:cNvPr id="35" name="Rektangel 62"/>
          <p:cNvSpPr/>
          <p:nvPr/>
        </p:nvSpPr>
        <p:spPr>
          <a:xfrm>
            <a:off x="1322822" y="3983950"/>
            <a:ext cx="1327670" cy="67903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Systemutvikling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Ola Gretessønn Rogne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(</a:t>
            </a:r>
            <a:r>
              <a:rPr kumimoji="0" lang="nb-NO" sz="9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fung</a:t>
            </a:r>
            <a:r>
              <a:rPr kumimoji="0" lang="nb-NO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rPr>
              <a:t>.)</a:t>
            </a:r>
          </a:p>
        </p:txBody>
      </p:sp>
      <p:sp>
        <p:nvSpPr>
          <p:cNvPr id="36" name="TekstSylinder 35"/>
          <p:cNvSpPr txBox="1"/>
          <p:nvPr/>
        </p:nvSpPr>
        <p:spPr>
          <a:xfrm>
            <a:off x="1796690" y="4690471"/>
            <a:ext cx="2101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 MED PERSONALANSVAR</a:t>
            </a:r>
          </a:p>
        </p:txBody>
      </p:sp>
      <p:sp>
        <p:nvSpPr>
          <p:cNvPr id="37" name="TekstSylinder 36"/>
          <p:cNvSpPr txBox="1"/>
          <p:nvPr/>
        </p:nvSpPr>
        <p:spPr>
          <a:xfrm>
            <a:off x="6456561" y="4716166"/>
            <a:ext cx="944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FAGANSVAR</a:t>
            </a:r>
          </a:p>
        </p:txBody>
      </p:sp>
      <p:grpSp>
        <p:nvGrpSpPr>
          <p:cNvPr id="38" name="Gruppe 37"/>
          <p:cNvGrpSpPr/>
          <p:nvPr/>
        </p:nvGrpSpPr>
        <p:grpSpPr>
          <a:xfrm>
            <a:off x="1214673" y="1175986"/>
            <a:ext cx="9972340" cy="2271300"/>
            <a:chOff x="1221107" y="2094567"/>
            <a:chExt cx="9972340" cy="2271300"/>
          </a:xfrm>
        </p:grpSpPr>
        <p:sp>
          <p:nvSpPr>
            <p:cNvPr id="39" name="Avrundet rektangel 38"/>
            <p:cNvSpPr/>
            <p:nvPr/>
          </p:nvSpPr>
          <p:spPr>
            <a:xfrm>
              <a:off x="7971185" y="3687419"/>
              <a:ext cx="1534931" cy="6641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UKEs</a:t>
              </a: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 Servicesenter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Anders Wik 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1" name="Rektangel 62"/>
            <p:cNvSpPr/>
            <p:nvPr/>
          </p:nvSpPr>
          <p:spPr>
            <a:xfrm>
              <a:off x="2909192" y="3695020"/>
              <a:ext cx="1534931" cy="670847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Infrastruktur  </a:t>
              </a:r>
              <a:b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</a:b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og IKT sikkerhet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Espen J. Flereng </a:t>
              </a:r>
            </a:p>
          </p:txBody>
        </p:sp>
        <p:sp>
          <p:nvSpPr>
            <p:cNvPr id="43" name="Rektangel 74"/>
            <p:cNvSpPr/>
            <p:nvPr/>
          </p:nvSpPr>
          <p:spPr>
            <a:xfrm>
              <a:off x="1221107" y="3693793"/>
              <a:ext cx="1534931" cy="67207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IKT-strategi, </a:t>
              </a:r>
              <a:b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</a:b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arkitektur og </a:t>
              </a:r>
              <a:b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</a:b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systemutvikling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Maria T. Sanna</a:t>
              </a:r>
            </a:p>
          </p:txBody>
        </p:sp>
        <p:sp>
          <p:nvSpPr>
            <p:cNvPr id="44" name="Rektangel 81"/>
            <p:cNvSpPr/>
            <p:nvPr/>
          </p:nvSpPr>
          <p:spPr>
            <a:xfrm>
              <a:off x="9658516" y="3686264"/>
              <a:ext cx="1534931" cy="651999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Sluttbruker-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tjenester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Kari M. Hove </a:t>
              </a:r>
              <a:endPara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slo Sans Office" panose="02000000000000000000" pitchFamily="2" charset="0"/>
                <a:ea typeface="+mn-ea"/>
                <a:cs typeface="+mn-cs"/>
              </a:endParaRPr>
            </a:p>
          </p:txBody>
        </p:sp>
        <p:grpSp>
          <p:nvGrpSpPr>
            <p:cNvPr id="47" name="Gruppe 46"/>
            <p:cNvGrpSpPr/>
            <p:nvPr/>
          </p:nvGrpSpPr>
          <p:grpSpPr>
            <a:xfrm>
              <a:off x="1988573" y="3492701"/>
              <a:ext cx="8428300" cy="201209"/>
              <a:chOff x="2852690" y="1792973"/>
              <a:chExt cx="5830976" cy="238619"/>
            </a:xfrm>
          </p:grpSpPr>
          <p:cxnSp>
            <p:nvCxnSpPr>
              <p:cNvPr id="66" name="Rett linje 65"/>
              <p:cNvCxnSpPr>
                <a:endCxn id="43" idx="0"/>
              </p:cNvCxnSpPr>
              <p:nvPr/>
            </p:nvCxnSpPr>
            <p:spPr>
              <a:xfrm flipH="1">
                <a:off x="2852690" y="1816932"/>
                <a:ext cx="3126" cy="21466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tt linje 66"/>
              <p:cNvCxnSpPr/>
              <p:nvPr/>
            </p:nvCxnSpPr>
            <p:spPr>
              <a:xfrm flipH="1">
                <a:off x="2855816" y="1792973"/>
                <a:ext cx="5827850" cy="2395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Rett linje 47"/>
            <p:cNvCxnSpPr/>
            <p:nvPr/>
          </p:nvCxnSpPr>
          <p:spPr>
            <a:xfrm>
              <a:off x="3692968" y="3512905"/>
              <a:ext cx="0" cy="1821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tt linje 48"/>
            <p:cNvCxnSpPr/>
            <p:nvPr/>
          </p:nvCxnSpPr>
          <p:spPr>
            <a:xfrm>
              <a:off x="7109279" y="3498140"/>
              <a:ext cx="0" cy="18940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uppe 54"/>
            <p:cNvGrpSpPr/>
            <p:nvPr/>
          </p:nvGrpSpPr>
          <p:grpSpPr>
            <a:xfrm>
              <a:off x="4960488" y="2094567"/>
              <a:ext cx="2099940" cy="1398134"/>
              <a:chOff x="5524832" y="606405"/>
              <a:chExt cx="2099940" cy="1650993"/>
            </a:xfrm>
          </p:grpSpPr>
          <p:sp>
            <p:nvSpPr>
              <p:cNvPr id="64" name="Avrundet rektangel 63"/>
              <p:cNvSpPr/>
              <p:nvPr/>
            </p:nvSpPr>
            <p:spPr>
              <a:xfrm>
                <a:off x="5524832" y="606405"/>
                <a:ext cx="2099940" cy="769470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7226" tIns="53613" rIns="107226" bIns="53613" spcCol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05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lo Sans Office" panose="02000000000000000000" pitchFamily="2" charset="0"/>
                    <a:ea typeface="+mn-ea"/>
                    <a:cs typeface="+mn-cs"/>
                  </a:rPr>
                  <a:t>IKT-tjenester</a:t>
                </a:r>
                <a:r>
                  <a:rPr kumimoji="0" lang="nb-NO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lo Sans Office" panose="02000000000000000000" pitchFamily="2" charset="0"/>
                    <a:ea typeface="+mn-ea"/>
                    <a:cs typeface="+mn-cs"/>
                  </a:rPr>
                  <a:t/>
                </a:r>
                <a:br>
                  <a:rPr kumimoji="0" lang="nb-NO" sz="9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lo Sans Office" panose="02000000000000000000" pitchFamily="2" charset="0"/>
                    <a:ea typeface="+mn-ea"/>
                    <a:cs typeface="+mn-cs"/>
                  </a:rPr>
                </a:br>
                <a:r>
                  <a:rPr kumimoji="0" lang="nb-NO" sz="9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slo Sans Office" panose="02000000000000000000" pitchFamily="2" charset="0"/>
                    <a:ea typeface="+mn-ea"/>
                    <a:cs typeface="+mn-cs"/>
                  </a:rPr>
                  <a:t>Henriette Dan Solberg </a:t>
                </a:r>
              </a:p>
            </p:txBody>
          </p:sp>
          <p:cxnSp>
            <p:nvCxnSpPr>
              <p:cNvPr id="65" name="Rett linje 64"/>
              <p:cNvCxnSpPr>
                <a:stCxn id="64" idx="2"/>
              </p:cNvCxnSpPr>
              <p:nvPr/>
            </p:nvCxnSpPr>
            <p:spPr>
              <a:xfrm>
                <a:off x="6574802" y="1375875"/>
                <a:ext cx="0" cy="88152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ktangel 62"/>
            <p:cNvSpPr/>
            <p:nvPr/>
          </p:nvSpPr>
          <p:spPr>
            <a:xfrm>
              <a:off x="4596523" y="3693793"/>
              <a:ext cx="1534931" cy="670847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Prosess og leverandørstyring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Ola Hope</a:t>
              </a:r>
            </a:p>
          </p:txBody>
        </p:sp>
        <p:sp>
          <p:nvSpPr>
            <p:cNvPr id="59" name="Rektangel 62"/>
            <p:cNvSpPr/>
            <p:nvPr/>
          </p:nvSpPr>
          <p:spPr>
            <a:xfrm>
              <a:off x="6283854" y="3680672"/>
              <a:ext cx="1534931" cy="670847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Prosjekt og portefølje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slo Sans Office" panose="02000000000000000000" pitchFamily="2" charset="0"/>
                  <a:ea typeface="+mn-ea"/>
                  <a:cs typeface="+mn-cs"/>
                </a:rPr>
                <a:t>Marit K. Erlandsen</a:t>
              </a:r>
            </a:p>
          </p:txBody>
        </p:sp>
        <p:cxnSp>
          <p:nvCxnSpPr>
            <p:cNvPr id="60" name="Rett linje 59"/>
            <p:cNvCxnSpPr>
              <a:endCxn id="58" idx="0"/>
            </p:cNvCxnSpPr>
            <p:nvPr/>
          </p:nvCxnSpPr>
          <p:spPr>
            <a:xfrm>
              <a:off x="5363989" y="3502802"/>
              <a:ext cx="0" cy="190991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tt linje 60"/>
            <p:cNvCxnSpPr>
              <a:endCxn id="39" idx="0"/>
            </p:cNvCxnSpPr>
            <p:nvPr/>
          </p:nvCxnSpPr>
          <p:spPr>
            <a:xfrm>
              <a:off x="8738650" y="3512904"/>
              <a:ext cx="1" cy="174515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tt linje 61"/>
            <p:cNvCxnSpPr>
              <a:endCxn id="44" idx="0"/>
            </p:cNvCxnSpPr>
            <p:nvPr/>
          </p:nvCxnSpPr>
          <p:spPr>
            <a:xfrm>
              <a:off x="10425981" y="3502802"/>
              <a:ext cx="1" cy="18346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Rett linje 67"/>
          <p:cNvCxnSpPr>
            <a:stCxn id="43" idx="2"/>
            <a:endCxn id="35" idx="0"/>
          </p:cNvCxnSpPr>
          <p:nvPr/>
        </p:nvCxnSpPr>
        <p:spPr>
          <a:xfrm>
            <a:off x="1982139" y="3447286"/>
            <a:ext cx="4518" cy="53666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tt linje 68"/>
          <p:cNvCxnSpPr>
            <a:stCxn id="41" idx="2"/>
            <a:endCxn id="45" idx="0"/>
          </p:cNvCxnSpPr>
          <p:nvPr/>
        </p:nvCxnSpPr>
        <p:spPr>
          <a:xfrm>
            <a:off x="3670224" y="3447286"/>
            <a:ext cx="2294" cy="53666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Sylinder 39"/>
          <p:cNvSpPr txBox="1"/>
          <p:nvPr/>
        </p:nvSpPr>
        <p:spPr>
          <a:xfrm>
            <a:off x="6324010" y="5021796"/>
            <a:ext cx="1247781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Arbeidsflate</a:t>
            </a:r>
          </a:p>
        </p:txBody>
      </p:sp>
      <p:sp>
        <p:nvSpPr>
          <p:cNvPr id="42" name="TekstSylinder 41"/>
          <p:cNvSpPr txBox="1"/>
          <p:nvPr/>
        </p:nvSpPr>
        <p:spPr>
          <a:xfrm>
            <a:off x="6324010" y="5326756"/>
            <a:ext cx="1247781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Prosjektportalen</a:t>
            </a:r>
          </a:p>
        </p:txBody>
      </p:sp>
      <p:sp>
        <p:nvSpPr>
          <p:cNvPr id="46" name="TekstSylinder 45"/>
          <p:cNvSpPr txBox="1"/>
          <p:nvPr/>
        </p:nvSpPr>
        <p:spPr>
          <a:xfrm>
            <a:off x="6323236" y="5967542"/>
            <a:ext cx="1247781" cy="246221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IGA</a:t>
            </a:r>
          </a:p>
        </p:txBody>
      </p:sp>
      <p:sp>
        <p:nvSpPr>
          <p:cNvPr id="53" name="TekstSylinder 52"/>
          <p:cNvSpPr txBox="1"/>
          <p:nvPr/>
        </p:nvSpPr>
        <p:spPr>
          <a:xfrm>
            <a:off x="6330927" y="5647149"/>
            <a:ext cx="1247781" cy="24622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O365</a:t>
            </a:r>
          </a:p>
        </p:txBody>
      </p:sp>
      <p:sp>
        <p:nvSpPr>
          <p:cNvPr id="56" name="TekstSylinder 55"/>
          <p:cNvSpPr txBox="1"/>
          <p:nvPr/>
        </p:nvSpPr>
        <p:spPr>
          <a:xfrm>
            <a:off x="7690440" y="5326596"/>
            <a:ext cx="128487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Digitale forsendelser</a:t>
            </a:r>
          </a:p>
        </p:txBody>
      </p:sp>
      <p:sp>
        <p:nvSpPr>
          <p:cNvPr id="63" name="TekstSylinder 62"/>
          <p:cNvSpPr txBox="1"/>
          <p:nvPr/>
        </p:nvSpPr>
        <p:spPr>
          <a:xfrm>
            <a:off x="7690440" y="5021796"/>
            <a:ext cx="128487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 og arkiv</a:t>
            </a:r>
          </a:p>
        </p:txBody>
      </p:sp>
      <p:sp>
        <p:nvSpPr>
          <p:cNvPr id="70" name="TekstSylinder 69"/>
          <p:cNvSpPr txBox="1"/>
          <p:nvPr/>
        </p:nvSpPr>
        <p:spPr>
          <a:xfrm>
            <a:off x="7690440" y="5647149"/>
            <a:ext cx="128487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eInnsyn</a:t>
            </a:r>
          </a:p>
        </p:txBody>
      </p:sp>
      <p:sp>
        <p:nvSpPr>
          <p:cNvPr id="71" name="TekstSylinder 70"/>
          <p:cNvSpPr txBox="1"/>
          <p:nvPr/>
        </p:nvSpPr>
        <p:spPr>
          <a:xfrm>
            <a:off x="7690440" y="5967542"/>
            <a:ext cx="128487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Tilskuddsløsning</a:t>
            </a:r>
          </a:p>
        </p:txBody>
      </p:sp>
      <p:sp>
        <p:nvSpPr>
          <p:cNvPr id="72" name="TekstSylinder 71"/>
          <p:cNvSpPr txBox="1"/>
          <p:nvPr/>
        </p:nvSpPr>
        <p:spPr>
          <a:xfrm>
            <a:off x="9093960" y="5024132"/>
            <a:ext cx="1285642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</a:t>
            </a:r>
          </a:p>
        </p:txBody>
      </p:sp>
      <p:sp>
        <p:nvSpPr>
          <p:cNvPr id="73" name="TekstSylinder 72"/>
          <p:cNvSpPr txBox="1"/>
          <p:nvPr/>
        </p:nvSpPr>
        <p:spPr>
          <a:xfrm>
            <a:off x="9093960" y="5354816"/>
            <a:ext cx="1285642" cy="246221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Tids- og time</a:t>
            </a:r>
          </a:p>
        </p:txBody>
      </p:sp>
      <p:sp>
        <p:nvSpPr>
          <p:cNvPr id="74" name="TekstSylinder 73"/>
          <p:cNvSpPr txBox="1"/>
          <p:nvPr/>
        </p:nvSpPr>
        <p:spPr>
          <a:xfrm>
            <a:off x="10497480" y="5039784"/>
            <a:ext cx="1286414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Økonomi</a:t>
            </a:r>
          </a:p>
        </p:txBody>
      </p:sp>
      <p:sp>
        <p:nvSpPr>
          <p:cNvPr id="75" name="TekstSylinder 74"/>
          <p:cNvSpPr txBox="1"/>
          <p:nvPr/>
        </p:nvSpPr>
        <p:spPr>
          <a:xfrm>
            <a:off x="10497480" y="5360730"/>
            <a:ext cx="1286414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KGV</a:t>
            </a:r>
          </a:p>
        </p:txBody>
      </p:sp>
      <p:sp>
        <p:nvSpPr>
          <p:cNvPr id="76" name="TekstSylinder 75"/>
          <p:cNvSpPr txBox="1"/>
          <p:nvPr/>
        </p:nvSpPr>
        <p:spPr>
          <a:xfrm>
            <a:off x="10497480" y="5692618"/>
            <a:ext cx="1286414" cy="40011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Budsjett- og rapporteringsverktøy</a:t>
            </a:r>
          </a:p>
        </p:txBody>
      </p:sp>
      <p:cxnSp>
        <p:nvCxnSpPr>
          <p:cNvPr id="77" name="Rett linje 76"/>
          <p:cNvCxnSpPr>
            <a:endCxn id="51" idx="0"/>
          </p:cNvCxnSpPr>
          <p:nvPr/>
        </p:nvCxnSpPr>
        <p:spPr>
          <a:xfrm>
            <a:off x="9737166" y="3760633"/>
            <a:ext cx="0" cy="2408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600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sloKommune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Kommune" id="{37802EAB-7D43-4C58-B84B-97353AA904CE}" vid="{D467CC86-74E5-4D80-A7D0-4573BEAC1B0D}"/>
    </a:ext>
  </a:extLst>
</a:theme>
</file>

<file path=ppt/theme/theme3.xml><?xml version="1.0" encoding="utf-8"?>
<a:theme xmlns:a="http://schemas.openxmlformats.org/drawingml/2006/main" name="UKE-mal(1)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.potx" id="{217B7A46-873F-BA47-A338-56B8ECCF670A}" vid="{66AA196B-ADEA-0D42-B0B9-FAB886B25F8B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B4DBDD5F55F24588E0176638487012" ma:contentTypeVersion="13" ma:contentTypeDescription="Create a new document." ma:contentTypeScope="" ma:versionID="69ec9f10ddf543dc123ab4ec17b2f908">
  <xsd:schema xmlns:xsd="http://www.w3.org/2001/XMLSchema" xmlns:xs="http://www.w3.org/2001/XMLSchema" xmlns:p="http://schemas.microsoft.com/office/2006/metadata/properties" xmlns:ns3="d2ade2f1-f8d9-4483-aecd-03b2eb447577" xmlns:ns4="2b4a885f-4811-4b2f-8e18-6ca774d5b62b" targetNamespace="http://schemas.microsoft.com/office/2006/metadata/properties" ma:root="true" ma:fieldsID="5ecc3447c5001d192c208e3d709e6b6b" ns3:_="" ns4:_="">
    <xsd:import namespace="d2ade2f1-f8d9-4483-aecd-03b2eb447577"/>
    <xsd:import namespace="2b4a885f-4811-4b2f-8e18-6ca774d5b62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ade2f1-f8d9-4483-aecd-03b2eb4475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a885f-4811-4b2f-8e18-6ca774d5b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FEB97A-5FB3-4DAE-92BC-DED8CE6F180F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2b4a885f-4811-4b2f-8e18-6ca774d5b62b"/>
    <ds:schemaRef ds:uri="http://schemas.microsoft.com/office/infopath/2007/PartnerControls"/>
    <ds:schemaRef ds:uri="d2ade2f1-f8d9-4483-aecd-03b2eb44757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568A1F8-5925-4FDB-A2E3-00A141A45ADD}">
  <ds:schemaRefs>
    <ds:schemaRef ds:uri="2b4a885f-4811-4b2f-8e18-6ca774d5b62b"/>
    <ds:schemaRef ds:uri="d2ade2f1-f8d9-4483-aecd-03b2eb4475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40FA18E-7204-47F4-A03A-A0DF885092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277</Words>
  <Application>Microsoft Office PowerPoint</Application>
  <PresentationFormat>Widescreen</PresentationFormat>
  <Paragraphs>96</Paragraphs>
  <Slides>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3</vt:i4>
      </vt:variant>
    </vt:vector>
  </HeadingPairs>
  <TitlesOfParts>
    <vt:vector size="14" baseType="lpstr">
      <vt:lpstr>Arial</vt:lpstr>
      <vt:lpstr>Calibri</vt:lpstr>
      <vt:lpstr>Calibri Light</vt:lpstr>
      <vt:lpstr>Oslo Sans</vt:lpstr>
      <vt:lpstr>Oslo Sans Light</vt:lpstr>
      <vt:lpstr>Oslo Sans Office</vt:lpstr>
      <vt:lpstr>Oslo Sans Office Normal</vt:lpstr>
      <vt:lpstr>Wingdings</vt:lpstr>
      <vt:lpstr>Office-tema</vt:lpstr>
      <vt:lpstr>OsloKommune</vt:lpstr>
      <vt:lpstr>UKE-mal(1)</vt:lpstr>
      <vt:lpstr>PowerPoint-presentasjon</vt:lpstr>
      <vt:lpstr>PowerPoint-presentasjon</vt:lpstr>
      <vt:lpstr>PowerPoint-presentasjon</vt:lpstr>
    </vt:vector>
  </TitlesOfParts>
  <Company>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Felles IKT - plattform</dc:title>
  <dc:creator>Maria Therese Sanna</dc:creator>
  <cp:lastModifiedBy>Kristin Lehne</cp:lastModifiedBy>
  <cp:revision>5</cp:revision>
  <dcterms:created xsi:type="dcterms:W3CDTF">2021-06-17T06:46:37Z</dcterms:created>
  <dcterms:modified xsi:type="dcterms:W3CDTF">2021-09-01T12:16:33Z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0x01010076B4DBDD5F55F24588E0176638487012</vt:lpwstr>
  </property>
</Properties>
</file>