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3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19" r:id="rId4"/>
    <p:sldMasterId id="2147484084" r:id="rId5"/>
    <p:sldMasterId id="2147484148" r:id="rId6"/>
    <p:sldMasterId id="2147484230" r:id="rId7"/>
  </p:sldMasterIdLst>
  <p:notesMasterIdLst>
    <p:notesMasterId r:id="rId38"/>
  </p:notesMasterIdLst>
  <p:sldIdLst>
    <p:sldId id="690" r:id="rId8"/>
    <p:sldId id="694" r:id="rId9"/>
    <p:sldId id="699" r:id="rId10"/>
    <p:sldId id="698" r:id="rId11"/>
    <p:sldId id="696" r:id="rId12"/>
    <p:sldId id="703" r:id="rId13"/>
    <p:sldId id="697" r:id="rId14"/>
    <p:sldId id="702" r:id="rId15"/>
    <p:sldId id="688" r:id="rId16"/>
    <p:sldId id="679" r:id="rId17"/>
    <p:sldId id="680" r:id="rId18"/>
    <p:sldId id="681" r:id="rId19"/>
    <p:sldId id="689" r:id="rId20"/>
    <p:sldId id="704" r:id="rId21"/>
    <p:sldId id="719" r:id="rId22"/>
    <p:sldId id="710" r:id="rId23"/>
    <p:sldId id="707" r:id="rId24"/>
    <p:sldId id="718" r:id="rId25"/>
    <p:sldId id="709" r:id="rId26"/>
    <p:sldId id="720" r:id="rId27"/>
    <p:sldId id="713" r:id="rId28"/>
    <p:sldId id="714" r:id="rId29"/>
    <p:sldId id="716" r:id="rId30"/>
    <p:sldId id="717" r:id="rId31"/>
    <p:sldId id="721" r:id="rId32"/>
    <p:sldId id="722" r:id="rId33"/>
    <p:sldId id="723" r:id="rId34"/>
    <p:sldId id="724" r:id="rId35"/>
    <p:sldId id="700" r:id="rId36"/>
    <p:sldId id="725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slo Sans Office" panose="020B0604020202020204" charset="0"/>
      <p:regular r:id="rId43"/>
      <p:bold r:id="rId44"/>
      <p:italic r:id="rId45"/>
      <p:boldItalic r:id="rId4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690"/>
            <p14:sldId id="694"/>
            <p14:sldId id="699"/>
            <p14:sldId id="698"/>
            <p14:sldId id="696"/>
            <p14:sldId id="703"/>
            <p14:sldId id="697"/>
            <p14:sldId id="702"/>
            <p14:sldId id="688"/>
            <p14:sldId id="679"/>
            <p14:sldId id="680"/>
            <p14:sldId id="681"/>
            <p14:sldId id="689"/>
            <p14:sldId id="704"/>
            <p14:sldId id="719"/>
            <p14:sldId id="710"/>
            <p14:sldId id="707"/>
            <p14:sldId id="718"/>
            <p14:sldId id="709"/>
            <p14:sldId id="720"/>
            <p14:sldId id="713"/>
            <p14:sldId id="714"/>
            <p14:sldId id="716"/>
            <p14:sldId id="717"/>
            <p14:sldId id="721"/>
            <p14:sldId id="722"/>
            <p14:sldId id="723"/>
            <p14:sldId id="724"/>
            <p14:sldId id="700"/>
            <p14:sldId id="7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in Jørgen Kjenner Johansen" initials="SJ" lastIdx="1" clrIdx="0">
    <p:extLst>
      <p:ext uri="{19B8F6BF-5375-455C-9EA6-DF929625EA0E}">
        <p15:presenceInfo xmlns:p15="http://schemas.microsoft.com/office/powerpoint/2012/main" userId="S::sveinjorgen.johansen@uke.oslo.kommune.no::df98c4b2-c8f8-4001-a2ef-f74dc3dd5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B3F6FF"/>
    <a:srgbClr val="B3F5FF"/>
    <a:srgbClr val="D0B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7A9B9-3311-4A71-9064-8C65AC82B7DF}" v="395" dt="2021-02-16T15:26:09.869"/>
    <p1510:client id="{2514AB1C-DFDD-4A57-97E6-0001A16F1715}" v="70" dt="2021-02-17T20:58:08.534"/>
    <p1510:client id="{44C8F3C7-BDEF-4D32-935A-A069D341FD94}" v="376" dt="2021-02-16T16:14:45.878"/>
    <p1510:client id="{574B4488-5B46-49F6-A08E-0D3B5C78A755}" v="4" dt="2021-02-18T07:31:56.286"/>
    <p1510:client id="{70775CCE-3C48-4BD2-8F73-CB730D5C2651}" v="43" dt="2021-02-16T14:07:02.594"/>
    <p1510:client id="{79C23B09-2694-4C78-84F2-F114E7B7A909}" v="397" dt="2021-02-17T13:02:20.997"/>
    <p1510:client id="{A9B3104A-FA44-4746-9E8C-0D68C4697BEA}" v="6" dt="2021-02-18T07:29:31.968"/>
    <p1510:client id="{BA815E40-1F15-42B3-BD2E-A5F0FF811E0D}" v="273" dt="2021-02-16T14:06:59.570"/>
    <p1510:client id="{C031A4E0-D478-425E-8A2E-99435159F2F4}" v="14" dt="2021-02-17T21:02:09.869"/>
    <p1510:client id="{C49C1309-66A1-4266-B666-B162F2F46228}" v="4" dt="2021-02-15T10:49:59.609"/>
    <p1510:client id="{DEBB5211-02B8-4D09-A6E2-D7D6902EDE5C}" v="1424" dt="2021-02-18T10:57:56.074"/>
    <p1510:client id="{E1B17E15-4478-4C92-9708-C3CB2F077B90}" v="1507" dt="2021-02-16T19:44:20.948"/>
    <p1510:client id="{F9C5DFDF-0D79-43D3-BE01-08403C96828C}" v="1" dt="2021-02-16T13:26:32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4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6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3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Jørgen Kjenner Johansen" userId="S::sveinjorgen.johansen@uke.oslo.kommune.no::df98c4b2-c8f8-4001-a2ef-f74dc3dd5378" providerId="AD" clId="Web-{C031A4E0-D478-425E-8A2E-99435159F2F4}"/>
    <pc:docChg chg="modSld">
      <pc:chgData name="Svein Jørgen Kjenner Johansen" userId="S::sveinjorgen.johansen@uke.oslo.kommune.no::df98c4b2-c8f8-4001-a2ef-f74dc3dd5378" providerId="AD" clId="Web-{C031A4E0-D478-425E-8A2E-99435159F2F4}" dt="2021-02-17T21:02:09.869" v="13" actId="20577"/>
      <pc:docMkLst>
        <pc:docMk/>
      </pc:docMkLst>
      <pc:sldChg chg="modSp">
        <pc:chgData name="Svein Jørgen Kjenner Johansen" userId="S::sveinjorgen.johansen@uke.oslo.kommune.no::df98c4b2-c8f8-4001-a2ef-f74dc3dd5378" providerId="AD" clId="Web-{C031A4E0-D478-425E-8A2E-99435159F2F4}" dt="2021-02-17T21:02:09.869" v="13" actId="20577"/>
        <pc:sldMkLst>
          <pc:docMk/>
          <pc:sldMk cId="207434271" sldId="725"/>
        </pc:sldMkLst>
        <pc:spChg chg="mod">
          <ac:chgData name="Svein Jørgen Kjenner Johansen" userId="S::sveinjorgen.johansen@uke.oslo.kommune.no::df98c4b2-c8f8-4001-a2ef-f74dc3dd5378" providerId="AD" clId="Web-{C031A4E0-D478-425E-8A2E-99435159F2F4}" dt="2021-02-17T21:02:09.869" v="13" actId="20577"/>
          <ac:spMkLst>
            <pc:docMk/>
            <pc:sldMk cId="207434271" sldId="725"/>
            <ac:spMk id="3" creationId="{456C0880-C1D1-4758-ADB8-26818156BB1B}"/>
          </ac:spMkLst>
        </pc:spChg>
      </pc:sldChg>
    </pc:docChg>
  </pc:docChgLst>
  <pc:docChgLst>
    <pc:chgData name="Svein Jørgen Kjenner Johansen" userId="S::sveinjorgen.johansen@uke.oslo.kommune.no::df98c4b2-c8f8-4001-a2ef-f74dc3dd5378" providerId="AD" clId="Web-{2514AB1C-DFDD-4A57-97E6-0001A16F1715}"/>
    <pc:docChg chg="modSld sldOrd">
      <pc:chgData name="Svein Jørgen Kjenner Johansen" userId="S::sveinjorgen.johansen@uke.oslo.kommune.no::df98c4b2-c8f8-4001-a2ef-f74dc3dd5378" providerId="AD" clId="Web-{2514AB1C-DFDD-4A57-97E6-0001A16F1715}" dt="2021-02-17T20:58:08.534" v="53" actId="20577"/>
      <pc:docMkLst>
        <pc:docMk/>
      </pc:docMkLst>
      <pc:sldChg chg="modSp">
        <pc:chgData name="Svein Jørgen Kjenner Johansen" userId="S::sveinjorgen.johansen@uke.oslo.kommune.no::df98c4b2-c8f8-4001-a2ef-f74dc3dd5378" providerId="AD" clId="Web-{2514AB1C-DFDD-4A57-97E6-0001A16F1715}" dt="2021-02-17T20:48:47.092" v="12" actId="20577"/>
        <pc:sldMkLst>
          <pc:docMk/>
          <pc:sldMk cId="2119133032" sldId="679"/>
        </pc:sldMkLst>
        <pc:spChg chg="mod">
          <ac:chgData name="Svein Jørgen Kjenner Johansen" userId="S::sveinjorgen.johansen@uke.oslo.kommune.no::df98c4b2-c8f8-4001-a2ef-f74dc3dd5378" providerId="AD" clId="Web-{2514AB1C-DFDD-4A57-97E6-0001A16F1715}" dt="2021-02-17T20:48:47.092" v="12" actId="20577"/>
          <ac:spMkLst>
            <pc:docMk/>
            <pc:sldMk cId="2119133032" sldId="679"/>
            <ac:spMk id="5" creationId="{00000000-0000-0000-0000-000000000000}"/>
          </ac:spMkLst>
        </pc:spChg>
        <pc:spChg chg="mod">
          <ac:chgData name="Svein Jørgen Kjenner Johansen" userId="S::sveinjorgen.johansen@uke.oslo.kommune.no::df98c4b2-c8f8-4001-a2ef-f74dc3dd5378" providerId="AD" clId="Web-{2514AB1C-DFDD-4A57-97E6-0001A16F1715}" dt="2021-02-17T20:47:02.919" v="2" actId="14100"/>
          <ac:spMkLst>
            <pc:docMk/>
            <pc:sldMk cId="2119133032" sldId="679"/>
            <ac:spMk id="6" creationId="{00000000-0000-0000-0000-000000000000}"/>
          </ac:spMkLst>
        </pc:spChg>
      </pc:sldChg>
      <pc:sldChg chg="modSp">
        <pc:chgData name="Svein Jørgen Kjenner Johansen" userId="S::sveinjorgen.johansen@uke.oslo.kommune.no::df98c4b2-c8f8-4001-a2ef-f74dc3dd5378" providerId="AD" clId="Web-{2514AB1C-DFDD-4A57-97E6-0001A16F1715}" dt="2021-02-17T20:48:55.014" v="14" actId="20577"/>
        <pc:sldMkLst>
          <pc:docMk/>
          <pc:sldMk cId="4266489733" sldId="680"/>
        </pc:sldMkLst>
        <pc:spChg chg="mod">
          <ac:chgData name="Svein Jørgen Kjenner Johansen" userId="S::sveinjorgen.johansen@uke.oslo.kommune.no::df98c4b2-c8f8-4001-a2ef-f74dc3dd5378" providerId="AD" clId="Web-{2514AB1C-DFDD-4A57-97E6-0001A16F1715}" dt="2021-02-17T20:48:55.014" v="14" actId="20577"/>
          <ac:spMkLst>
            <pc:docMk/>
            <pc:sldMk cId="4266489733" sldId="680"/>
            <ac:spMk id="5" creationId="{00000000-0000-0000-0000-000000000000}"/>
          </ac:spMkLst>
        </pc:spChg>
      </pc:sldChg>
      <pc:sldChg chg="modSp">
        <pc:chgData name="Svein Jørgen Kjenner Johansen" userId="S::sveinjorgen.johansen@uke.oslo.kommune.no::df98c4b2-c8f8-4001-a2ef-f74dc3dd5378" providerId="AD" clId="Web-{2514AB1C-DFDD-4A57-97E6-0001A16F1715}" dt="2021-02-17T20:49:01.733" v="16" actId="20577"/>
        <pc:sldMkLst>
          <pc:docMk/>
          <pc:sldMk cId="1150909762" sldId="681"/>
        </pc:sldMkLst>
        <pc:spChg chg="mod">
          <ac:chgData name="Svein Jørgen Kjenner Johansen" userId="S::sveinjorgen.johansen@uke.oslo.kommune.no::df98c4b2-c8f8-4001-a2ef-f74dc3dd5378" providerId="AD" clId="Web-{2514AB1C-DFDD-4A57-97E6-0001A16F1715}" dt="2021-02-17T20:49:01.733" v="16" actId="20577"/>
          <ac:spMkLst>
            <pc:docMk/>
            <pc:sldMk cId="1150909762" sldId="681"/>
            <ac:spMk id="5" creationId="{00000000-0000-0000-0000-000000000000}"/>
          </ac:spMkLst>
        </pc:spChg>
      </pc:sldChg>
      <pc:sldChg chg="addSp delSp modSp">
        <pc:chgData name="Svein Jørgen Kjenner Johansen" userId="S::sveinjorgen.johansen@uke.oslo.kommune.no::df98c4b2-c8f8-4001-a2ef-f74dc3dd5378" providerId="AD" clId="Web-{2514AB1C-DFDD-4A57-97E6-0001A16F1715}" dt="2021-02-17T20:54:32.720" v="49" actId="1076"/>
        <pc:sldMkLst>
          <pc:docMk/>
          <pc:sldMk cId="1451776930" sldId="688"/>
        </pc:sldMkLst>
        <pc:spChg chg="mod">
          <ac:chgData name="Svein Jørgen Kjenner Johansen" userId="S::sveinjorgen.johansen@uke.oslo.kommune.no::df98c4b2-c8f8-4001-a2ef-f74dc3dd5378" providerId="AD" clId="Web-{2514AB1C-DFDD-4A57-97E6-0001A16F1715}" dt="2021-02-17T20:52:06.531" v="45" actId="20577"/>
          <ac:spMkLst>
            <pc:docMk/>
            <pc:sldMk cId="1451776930" sldId="688"/>
            <ac:spMk id="6" creationId="{00000000-0000-0000-0000-000000000000}"/>
          </ac:spMkLst>
        </pc:spChg>
        <pc:picChg chg="add mod">
          <ac:chgData name="Svein Jørgen Kjenner Johansen" userId="S::sveinjorgen.johansen@uke.oslo.kommune.no::df98c4b2-c8f8-4001-a2ef-f74dc3dd5378" providerId="AD" clId="Web-{2514AB1C-DFDD-4A57-97E6-0001A16F1715}" dt="2021-02-17T20:54:32.720" v="49" actId="1076"/>
          <ac:picMkLst>
            <pc:docMk/>
            <pc:sldMk cId="1451776930" sldId="688"/>
            <ac:picMk id="2" creationId="{FB1983A6-6D46-43EA-B432-1CF2DE833A93}"/>
          </ac:picMkLst>
        </pc:picChg>
        <pc:picChg chg="del">
          <ac:chgData name="Svein Jørgen Kjenner Johansen" userId="S::sveinjorgen.johansen@uke.oslo.kommune.no::df98c4b2-c8f8-4001-a2ef-f74dc3dd5378" providerId="AD" clId="Web-{2514AB1C-DFDD-4A57-97E6-0001A16F1715}" dt="2021-02-17T20:54:15.423" v="47"/>
          <ac:picMkLst>
            <pc:docMk/>
            <pc:sldMk cId="1451776930" sldId="688"/>
            <ac:picMk id="9" creationId="{00000000-0000-0000-0000-000000000000}"/>
          </ac:picMkLst>
        </pc:picChg>
      </pc:sldChg>
      <pc:sldChg chg="delCm">
        <pc:chgData name="Svein Jørgen Kjenner Johansen" userId="S::sveinjorgen.johansen@uke.oslo.kommune.no::df98c4b2-c8f8-4001-a2ef-f74dc3dd5378" providerId="AD" clId="Web-{2514AB1C-DFDD-4A57-97E6-0001A16F1715}" dt="2021-02-17T20:44:59.402" v="0"/>
        <pc:sldMkLst>
          <pc:docMk/>
          <pc:sldMk cId="518607979" sldId="697"/>
        </pc:sldMkLst>
      </pc:sldChg>
      <pc:sldChg chg="ord">
        <pc:chgData name="Svein Jørgen Kjenner Johansen" userId="S::sveinjorgen.johansen@uke.oslo.kommune.no::df98c4b2-c8f8-4001-a2ef-f74dc3dd5378" providerId="AD" clId="Web-{2514AB1C-DFDD-4A57-97E6-0001A16F1715}" dt="2021-02-17T20:45:21.887" v="1"/>
        <pc:sldMkLst>
          <pc:docMk/>
          <pc:sldMk cId="3112609280" sldId="703"/>
        </pc:sldMkLst>
      </pc:sldChg>
      <pc:sldChg chg="modSp">
        <pc:chgData name="Svein Jørgen Kjenner Johansen" userId="S::sveinjorgen.johansen@uke.oslo.kommune.no::df98c4b2-c8f8-4001-a2ef-f74dc3dd5378" providerId="AD" clId="Web-{2514AB1C-DFDD-4A57-97E6-0001A16F1715}" dt="2021-02-17T20:58:08.534" v="53" actId="20577"/>
        <pc:sldMkLst>
          <pc:docMk/>
          <pc:sldMk cId="207434271" sldId="725"/>
        </pc:sldMkLst>
        <pc:spChg chg="mod">
          <ac:chgData name="Svein Jørgen Kjenner Johansen" userId="S::sveinjorgen.johansen@uke.oslo.kommune.no::df98c4b2-c8f8-4001-a2ef-f74dc3dd5378" providerId="AD" clId="Web-{2514AB1C-DFDD-4A57-97E6-0001A16F1715}" dt="2021-02-17T20:58:08.534" v="53" actId="20577"/>
          <ac:spMkLst>
            <pc:docMk/>
            <pc:sldMk cId="207434271" sldId="725"/>
            <ac:spMk id="3" creationId="{456C0880-C1D1-4758-ADB8-26818156BB1B}"/>
          </ac:spMkLst>
        </pc:spChg>
      </pc:sldChg>
    </pc:docChg>
  </pc:docChgLst>
  <pc:docChgLst>
    <pc:chgData name="Vibeke Rise" userId="S::vibeke.rise@uke.oslo.kommune.no::7206ebdd-498a-4dd4-b7a3-f9ff3ad655f6" providerId="AD" clId="Web-{C49C1309-66A1-4266-B666-B162F2F46228}"/>
    <pc:docChg chg="addSld delSld modSection">
      <pc:chgData name="Vibeke Rise" userId="S::vibeke.rise@uke.oslo.kommune.no::7206ebdd-498a-4dd4-b7a3-f9ff3ad655f6" providerId="AD" clId="Web-{C49C1309-66A1-4266-B666-B162F2F46228}" dt="2021-02-15T10:49:59.609" v="3"/>
      <pc:docMkLst>
        <pc:docMk/>
      </pc:docMkLst>
      <pc:sldChg chg="new del">
        <pc:chgData name="Vibeke Rise" userId="S::vibeke.rise@uke.oslo.kommune.no::7206ebdd-498a-4dd4-b7a3-f9ff3ad655f6" providerId="AD" clId="Web-{C49C1309-66A1-4266-B666-B162F2F46228}" dt="2021-02-15T10:49:22.687" v="1"/>
        <pc:sldMkLst>
          <pc:docMk/>
          <pc:sldMk cId="182256609" sldId="702"/>
        </pc:sldMkLst>
      </pc:sldChg>
      <pc:sldChg chg="new del">
        <pc:chgData name="Vibeke Rise" userId="S::vibeke.rise@uke.oslo.kommune.no::7206ebdd-498a-4dd4-b7a3-f9ff3ad655f6" providerId="AD" clId="Web-{C49C1309-66A1-4266-B666-B162F2F46228}" dt="2021-02-15T10:49:59.609" v="3"/>
        <pc:sldMkLst>
          <pc:docMk/>
          <pc:sldMk cId="2273457717" sldId="702"/>
        </pc:sldMkLst>
      </pc:sldChg>
    </pc:docChg>
  </pc:docChgLst>
  <pc:docChgLst>
    <pc:chgData name="Bjørn Marthinsen" userId="S::bjorn.marthinsen@uke.oslo.kommune.no::df7cd412-92c8-40e2-8574-ba71a64518af" providerId="AD" clId="Web-{44C8F3C7-BDEF-4D32-935A-A069D341FD94}"/>
    <pc:docChg chg="addSld delSld modSld modSection">
      <pc:chgData name="Bjørn Marthinsen" userId="S::bjorn.marthinsen@uke.oslo.kommune.no::df7cd412-92c8-40e2-8574-ba71a64518af" providerId="AD" clId="Web-{44C8F3C7-BDEF-4D32-935A-A069D341FD94}" dt="2021-02-16T16:14:45.878" v="329" actId="20577"/>
      <pc:docMkLst>
        <pc:docMk/>
      </pc:docMkLst>
      <pc:sldChg chg="modSp">
        <pc:chgData name="Bjørn Marthinsen" userId="S::bjorn.marthinsen@uke.oslo.kommune.no::df7cd412-92c8-40e2-8574-ba71a64518af" providerId="AD" clId="Web-{44C8F3C7-BDEF-4D32-935A-A069D341FD94}" dt="2021-02-16T15:54:03.192" v="224"/>
        <pc:sldMkLst>
          <pc:docMk/>
          <pc:sldMk cId="2381950614" sldId="689"/>
        </pc:sldMkLst>
        <pc:spChg chg="mod">
          <ac:chgData name="Bjørn Marthinsen" userId="S::bjorn.marthinsen@uke.oslo.kommune.no::df7cd412-92c8-40e2-8574-ba71a64518af" providerId="AD" clId="Web-{44C8F3C7-BDEF-4D32-935A-A069D341FD94}" dt="2021-02-16T15:54:03.192" v="224"/>
          <ac:spMkLst>
            <pc:docMk/>
            <pc:sldMk cId="2381950614" sldId="689"/>
            <ac:spMk id="6" creationId="{00000000-0000-0000-0000-000000000000}"/>
          </ac:spMkLst>
        </pc:spChg>
      </pc:sldChg>
      <pc:sldChg chg="modSp">
        <pc:chgData name="Bjørn Marthinsen" userId="S::bjorn.marthinsen@uke.oslo.kommune.no::df7cd412-92c8-40e2-8574-ba71a64518af" providerId="AD" clId="Web-{44C8F3C7-BDEF-4D32-935A-A069D341FD94}" dt="2021-02-16T15:54:09.239" v="225"/>
        <pc:sldMkLst>
          <pc:docMk/>
          <pc:sldMk cId="1678329679" sldId="705"/>
        </pc:sldMkLst>
        <pc:spChg chg="mod">
          <ac:chgData name="Bjørn Marthinsen" userId="S::bjorn.marthinsen@uke.oslo.kommune.no::df7cd412-92c8-40e2-8574-ba71a64518af" providerId="AD" clId="Web-{44C8F3C7-BDEF-4D32-935A-A069D341FD94}" dt="2021-02-16T15:54:09.239" v="225"/>
          <ac:spMkLst>
            <pc:docMk/>
            <pc:sldMk cId="1678329679" sldId="705"/>
            <ac:spMk id="6" creationId="{00000000-0000-0000-0000-000000000000}"/>
          </ac:spMkLst>
        </pc:spChg>
      </pc:sldChg>
      <pc:sldChg chg="addSp modSp">
        <pc:chgData name="Bjørn Marthinsen" userId="S::bjorn.marthinsen@uke.oslo.kommune.no::df7cd412-92c8-40e2-8574-ba71a64518af" providerId="AD" clId="Web-{44C8F3C7-BDEF-4D32-935A-A069D341FD94}" dt="2021-02-16T16:14:05.018" v="323" actId="20577"/>
        <pc:sldMkLst>
          <pc:docMk/>
          <pc:sldMk cId="1258796009" sldId="706"/>
        </pc:sldMkLst>
        <pc:spChg chg="add mod">
          <ac:chgData name="Bjørn Marthinsen" userId="S::bjorn.marthinsen@uke.oslo.kommune.no::df7cd412-92c8-40e2-8574-ba71a64518af" providerId="AD" clId="Web-{44C8F3C7-BDEF-4D32-935A-A069D341FD94}" dt="2021-02-16T16:14:05.018" v="323" actId="20577"/>
          <ac:spMkLst>
            <pc:docMk/>
            <pc:sldMk cId="1258796009" sldId="706"/>
            <ac:spMk id="2" creationId="{9A84388C-17EB-40C8-90F3-64C0FD1F3961}"/>
          </ac:spMkLst>
        </pc:spChg>
        <pc:spChg chg="mod">
          <ac:chgData name="Bjørn Marthinsen" userId="S::bjorn.marthinsen@uke.oslo.kommune.no::df7cd412-92c8-40e2-8574-ba71a64518af" providerId="AD" clId="Web-{44C8F3C7-BDEF-4D32-935A-A069D341FD94}" dt="2021-02-16T16:01:50.275" v="258"/>
          <ac:spMkLst>
            <pc:docMk/>
            <pc:sldMk cId="1258796009" sldId="706"/>
            <ac:spMk id="5" creationId="{00000000-0000-0000-0000-000000000000}"/>
          </ac:spMkLst>
        </pc:spChg>
      </pc:sldChg>
      <pc:sldChg chg="del">
        <pc:chgData name="Bjørn Marthinsen" userId="S::bjorn.marthinsen@uke.oslo.kommune.no::df7cd412-92c8-40e2-8574-ba71a64518af" providerId="AD" clId="Web-{44C8F3C7-BDEF-4D32-935A-A069D341FD94}" dt="2021-02-16T15:27:04.862" v="0"/>
        <pc:sldMkLst>
          <pc:docMk/>
          <pc:sldMk cId="46008239" sldId="707"/>
        </pc:sldMkLst>
      </pc:sldChg>
      <pc:sldChg chg="modSp add mod replId modClrScheme chgLayout">
        <pc:chgData name="Bjørn Marthinsen" userId="S::bjorn.marthinsen@uke.oslo.kommune.no::df7cd412-92c8-40e2-8574-ba71a64518af" providerId="AD" clId="Web-{44C8F3C7-BDEF-4D32-935A-A069D341FD94}" dt="2021-02-16T16:06:09.794" v="279" actId="20577"/>
        <pc:sldMkLst>
          <pc:docMk/>
          <pc:sldMk cId="3204459565" sldId="707"/>
        </pc:sldMkLst>
        <pc:spChg chg="mod">
          <ac:chgData name="Bjørn Marthinsen" userId="S::bjorn.marthinsen@uke.oslo.kommune.no::df7cd412-92c8-40e2-8574-ba71a64518af" providerId="AD" clId="Web-{44C8F3C7-BDEF-4D32-935A-A069D341FD94}" dt="2021-02-16T16:06:09.794" v="279" actId="20577"/>
          <ac:spMkLst>
            <pc:docMk/>
            <pc:sldMk cId="3204459565" sldId="707"/>
            <ac:spMk id="2" creationId="{9A84388C-17EB-40C8-90F3-64C0FD1F3961}"/>
          </ac:spMkLst>
        </pc:spChg>
        <pc:spChg chg="mod ord">
          <ac:chgData name="Bjørn Marthinsen" userId="S::bjorn.marthinsen@uke.oslo.kommune.no::df7cd412-92c8-40e2-8574-ba71a64518af" providerId="AD" clId="Web-{44C8F3C7-BDEF-4D32-935A-A069D341FD94}" dt="2021-02-16T16:03:26.948" v="264"/>
          <ac:spMkLst>
            <pc:docMk/>
            <pc:sldMk cId="3204459565" sldId="707"/>
            <ac:spMk id="3" creationId="{00000000-0000-0000-0000-000000000000}"/>
          </ac:spMkLst>
        </pc:spChg>
        <pc:spChg chg="mod ord">
          <ac:chgData name="Bjørn Marthinsen" userId="S::bjorn.marthinsen@uke.oslo.kommune.no::df7cd412-92c8-40e2-8574-ba71a64518af" providerId="AD" clId="Web-{44C8F3C7-BDEF-4D32-935A-A069D341FD94}" dt="2021-02-16T16:03:26.948" v="264"/>
          <ac:spMkLst>
            <pc:docMk/>
            <pc:sldMk cId="3204459565" sldId="707"/>
            <ac:spMk id="4" creationId="{00000000-0000-0000-0000-000000000000}"/>
          </ac:spMkLst>
        </pc:spChg>
        <pc:spChg chg="mod ord">
          <ac:chgData name="Bjørn Marthinsen" userId="S::bjorn.marthinsen@uke.oslo.kommune.no::df7cd412-92c8-40e2-8574-ba71a64518af" providerId="AD" clId="Web-{44C8F3C7-BDEF-4D32-935A-A069D341FD94}" dt="2021-02-16T16:03:26.948" v="264"/>
          <ac:spMkLst>
            <pc:docMk/>
            <pc:sldMk cId="3204459565" sldId="707"/>
            <ac:spMk id="5" creationId="{00000000-0000-0000-0000-000000000000}"/>
          </ac:spMkLst>
        </pc:spChg>
        <pc:spChg chg="mod ord">
          <ac:chgData name="Bjørn Marthinsen" userId="S::bjorn.marthinsen@uke.oslo.kommune.no::df7cd412-92c8-40e2-8574-ba71a64518af" providerId="AD" clId="Web-{44C8F3C7-BDEF-4D32-935A-A069D341FD94}" dt="2021-02-16T16:03:26.948" v="264"/>
          <ac:spMkLst>
            <pc:docMk/>
            <pc:sldMk cId="3204459565" sldId="707"/>
            <ac:spMk id="6" creationId="{00000000-0000-0000-0000-000000000000}"/>
          </ac:spMkLst>
        </pc:spChg>
      </pc:sldChg>
      <pc:sldChg chg="modSp new">
        <pc:chgData name="Bjørn Marthinsen" userId="S::bjorn.marthinsen@uke.oslo.kommune.no::df7cd412-92c8-40e2-8574-ba71a64518af" providerId="AD" clId="Web-{44C8F3C7-BDEF-4D32-935A-A069D341FD94}" dt="2021-02-16T16:08:58.108" v="314" actId="20577"/>
        <pc:sldMkLst>
          <pc:docMk/>
          <pc:sldMk cId="952708515" sldId="708"/>
        </pc:sldMkLst>
        <pc:spChg chg="mod">
          <ac:chgData name="Bjørn Marthinsen" userId="S::bjorn.marthinsen@uke.oslo.kommune.no::df7cd412-92c8-40e2-8574-ba71a64518af" providerId="AD" clId="Web-{44C8F3C7-BDEF-4D32-935A-A069D341FD94}" dt="2021-02-16T16:06:03.138" v="278" actId="20577"/>
          <ac:spMkLst>
            <pc:docMk/>
            <pc:sldMk cId="952708515" sldId="708"/>
            <ac:spMk id="2" creationId="{56ACE7DE-CB33-419B-87CD-399928348988}"/>
          </ac:spMkLst>
        </pc:spChg>
        <pc:spChg chg="mod">
          <ac:chgData name="Bjørn Marthinsen" userId="S::bjorn.marthinsen@uke.oslo.kommune.no::df7cd412-92c8-40e2-8574-ba71a64518af" providerId="AD" clId="Web-{44C8F3C7-BDEF-4D32-935A-A069D341FD94}" dt="2021-02-16T16:08:58.108" v="314" actId="20577"/>
          <ac:spMkLst>
            <pc:docMk/>
            <pc:sldMk cId="952708515" sldId="708"/>
            <ac:spMk id="3" creationId="{02EF4750-6BB3-494B-880E-22F486B35CB8}"/>
          </ac:spMkLst>
        </pc:spChg>
      </pc:sldChg>
      <pc:sldChg chg="modSp new">
        <pc:chgData name="Bjørn Marthinsen" userId="S::bjorn.marthinsen@uke.oslo.kommune.no::df7cd412-92c8-40e2-8574-ba71a64518af" providerId="AD" clId="Web-{44C8F3C7-BDEF-4D32-935A-A069D341FD94}" dt="2021-02-16T16:11:59.298" v="317" actId="20577"/>
        <pc:sldMkLst>
          <pc:docMk/>
          <pc:sldMk cId="4232114710" sldId="709"/>
        </pc:sldMkLst>
        <pc:spChg chg="mod">
          <ac:chgData name="Bjørn Marthinsen" userId="S::bjorn.marthinsen@uke.oslo.kommune.no::df7cd412-92c8-40e2-8574-ba71a64518af" providerId="AD" clId="Web-{44C8F3C7-BDEF-4D32-935A-A069D341FD94}" dt="2021-02-16T16:11:59.298" v="317" actId="20577"/>
          <ac:spMkLst>
            <pc:docMk/>
            <pc:sldMk cId="4232114710" sldId="709"/>
            <ac:spMk id="2" creationId="{ADFBF68F-C7E1-4D1D-AC16-4FE7ACB3FC4C}"/>
          </ac:spMkLst>
        </pc:spChg>
      </pc:sldChg>
      <pc:sldChg chg="modSp new mod modClrScheme modShow chgLayout">
        <pc:chgData name="Bjørn Marthinsen" userId="S::bjorn.marthinsen@uke.oslo.kommune.no::df7cd412-92c8-40e2-8574-ba71a64518af" providerId="AD" clId="Web-{44C8F3C7-BDEF-4D32-935A-A069D341FD94}" dt="2021-02-16T16:14:45.878" v="329" actId="20577"/>
        <pc:sldMkLst>
          <pc:docMk/>
          <pc:sldMk cId="527657580" sldId="710"/>
        </pc:sldMkLst>
        <pc:spChg chg="mod ord">
          <ac:chgData name="Bjørn Marthinsen" userId="S::bjorn.marthinsen@uke.oslo.kommune.no::df7cd412-92c8-40e2-8574-ba71a64518af" providerId="AD" clId="Web-{44C8F3C7-BDEF-4D32-935A-A069D341FD94}" dt="2021-02-16T16:13:50.846" v="322" actId="20577"/>
          <ac:spMkLst>
            <pc:docMk/>
            <pc:sldMk cId="527657580" sldId="710"/>
            <ac:spMk id="2" creationId="{5D2EAEE8-94FC-473A-A083-CF7A5D82E2FE}"/>
          </ac:spMkLst>
        </pc:spChg>
        <pc:spChg chg="mod ord">
          <ac:chgData name="Bjørn Marthinsen" userId="S::bjorn.marthinsen@uke.oslo.kommune.no::df7cd412-92c8-40e2-8574-ba71a64518af" providerId="AD" clId="Web-{44C8F3C7-BDEF-4D32-935A-A069D341FD94}" dt="2021-02-16T16:14:45.878" v="329" actId="20577"/>
          <ac:spMkLst>
            <pc:docMk/>
            <pc:sldMk cId="527657580" sldId="710"/>
            <ac:spMk id="3" creationId="{D5C4A10D-F647-4DAA-816F-BB96C3983514}"/>
          </ac:spMkLst>
        </pc:spChg>
      </pc:sldChg>
    </pc:docChg>
  </pc:docChgLst>
  <pc:docChgLst>
    <pc:chgData name="Bjørn Marthinsen" userId="S::bjorn.marthinsen@uke.oslo.kommune.no::df7cd412-92c8-40e2-8574-ba71a64518af" providerId="AD" clId="Web-{DEBB5211-02B8-4D09-A6E2-D7D6902EDE5C}"/>
    <pc:docChg chg="modSld sldOrd">
      <pc:chgData name="Bjørn Marthinsen" userId="S::bjorn.marthinsen@uke.oslo.kommune.no::df7cd412-92c8-40e2-8574-ba71a64518af" providerId="AD" clId="Web-{DEBB5211-02B8-4D09-A6E2-D7D6902EDE5C}" dt="2021-02-18T10:57:56.074" v="1130" actId="20577"/>
      <pc:docMkLst>
        <pc:docMk/>
      </pc:docMkLst>
      <pc:sldChg chg="ord">
        <pc:chgData name="Bjørn Marthinsen" userId="S::bjorn.marthinsen@uke.oslo.kommune.no::df7cd412-92c8-40e2-8574-ba71a64518af" providerId="AD" clId="Web-{DEBB5211-02B8-4D09-A6E2-D7D6902EDE5C}" dt="2021-02-18T09:47:27.415" v="85"/>
        <pc:sldMkLst>
          <pc:docMk/>
          <pc:sldMk cId="1451776930" sldId="688"/>
        </pc:sldMkLst>
      </pc:sldChg>
      <pc:sldChg chg="modSp">
        <pc:chgData name="Bjørn Marthinsen" userId="S::bjorn.marthinsen@uke.oslo.kommune.no::df7cd412-92c8-40e2-8574-ba71a64518af" providerId="AD" clId="Web-{DEBB5211-02B8-4D09-A6E2-D7D6902EDE5C}" dt="2021-02-18T10:49:17.578" v="1038" actId="20577"/>
        <pc:sldMkLst>
          <pc:docMk/>
          <pc:sldMk cId="2381950614" sldId="689"/>
        </pc:sldMkLst>
        <pc:spChg chg="mod">
          <ac:chgData name="Bjørn Marthinsen" userId="S::bjorn.marthinsen@uke.oslo.kommune.no::df7cd412-92c8-40e2-8574-ba71a64518af" providerId="AD" clId="Web-{DEBB5211-02B8-4D09-A6E2-D7D6902EDE5C}" dt="2021-02-18T10:49:17.578" v="1038" actId="20577"/>
          <ac:spMkLst>
            <pc:docMk/>
            <pc:sldMk cId="2381950614" sldId="689"/>
            <ac:spMk id="6" creationId="{00000000-0000-0000-0000-000000000000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52:37.332" v="1120" actId="20577"/>
        <pc:sldMkLst>
          <pc:docMk/>
          <pc:sldMk cId="1066901384" sldId="694"/>
        </pc:sldMkLst>
        <pc:spChg chg="mod">
          <ac:chgData name="Bjørn Marthinsen" userId="S::bjorn.marthinsen@uke.oslo.kommune.no::df7cd412-92c8-40e2-8574-ba71a64518af" providerId="AD" clId="Web-{DEBB5211-02B8-4D09-A6E2-D7D6902EDE5C}" dt="2021-02-18T10:52:37.332" v="1120" actId="20577"/>
          <ac:spMkLst>
            <pc:docMk/>
            <pc:sldMk cId="1066901384" sldId="694"/>
            <ac:spMk id="3" creationId="{00000000-0000-0000-0000-000000000000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57:56.074" v="1130" actId="20577"/>
        <pc:sldMkLst>
          <pc:docMk/>
          <pc:sldMk cId="1505711322" sldId="698"/>
        </pc:sldMkLst>
        <pc:spChg chg="mod">
          <ac:chgData name="Bjørn Marthinsen" userId="S::bjorn.marthinsen@uke.oslo.kommune.no::df7cd412-92c8-40e2-8574-ba71a64518af" providerId="AD" clId="Web-{DEBB5211-02B8-4D09-A6E2-D7D6902EDE5C}" dt="2021-02-18T10:57:56.074" v="1130" actId="20577"/>
          <ac:spMkLst>
            <pc:docMk/>
            <pc:sldMk cId="1505711322" sldId="698"/>
            <ac:spMk id="3" creationId="{00000000-0000-0000-0000-000000000000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53:55.521" v="1124" actId="20577"/>
        <pc:sldMkLst>
          <pc:docMk/>
          <pc:sldMk cId="2727508845" sldId="699"/>
        </pc:sldMkLst>
        <pc:spChg chg="mod">
          <ac:chgData name="Bjørn Marthinsen" userId="S::bjorn.marthinsen@uke.oslo.kommune.no::df7cd412-92c8-40e2-8574-ba71a64518af" providerId="AD" clId="Web-{DEBB5211-02B8-4D09-A6E2-D7D6902EDE5C}" dt="2021-02-18T10:53:55.521" v="1124" actId="20577"/>
          <ac:spMkLst>
            <pc:docMk/>
            <pc:sldMk cId="2727508845" sldId="699"/>
            <ac:spMk id="3" creationId="{00000000-0000-0000-0000-000000000000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09:46:53.711" v="84" actId="20577"/>
        <pc:sldMkLst>
          <pc:docMk/>
          <pc:sldMk cId="4268872201" sldId="702"/>
        </pc:sldMkLst>
        <pc:spChg chg="mod">
          <ac:chgData name="Bjørn Marthinsen" userId="S::bjorn.marthinsen@uke.oslo.kommune.no::df7cd412-92c8-40e2-8574-ba71a64518af" providerId="AD" clId="Web-{DEBB5211-02B8-4D09-A6E2-D7D6902EDE5C}" dt="2021-02-18T09:46:53.711" v="84" actId="20577"/>
          <ac:spMkLst>
            <pc:docMk/>
            <pc:sldMk cId="4268872201" sldId="702"/>
            <ac:spMk id="3" creationId="{7E438BDB-74BC-433C-88B6-1F3B6C2CD509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47:36.044" v="1014" actId="20577"/>
        <pc:sldMkLst>
          <pc:docMk/>
          <pc:sldMk cId="2841175838" sldId="704"/>
        </pc:sldMkLst>
        <pc:spChg chg="mod">
          <ac:chgData name="Bjørn Marthinsen" userId="S::bjorn.marthinsen@uke.oslo.kommune.no::df7cd412-92c8-40e2-8574-ba71a64518af" providerId="AD" clId="Web-{DEBB5211-02B8-4D09-A6E2-D7D6902EDE5C}" dt="2021-02-18T10:47:36.044" v="1014" actId="20577"/>
          <ac:spMkLst>
            <pc:docMk/>
            <pc:sldMk cId="2841175838" sldId="704"/>
            <ac:spMk id="3" creationId="{47D1EA66-DF68-465A-85CC-AEA9526ED40F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37:36.218" v="749" actId="20577"/>
        <pc:sldMkLst>
          <pc:docMk/>
          <pc:sldMk cId="3204459565" sldId="707"/>
        </pc:sldMkLst>
        <pc:spChg chg="mod">
          <ac:chgData name="Bjørn Marthinsen" userId="S::bjorn.marthinsen@uke.oslo.kommune.no::df7cd412-92c8-40e2-8574-ba71a64518af" providerId="AD" clId="Web-{DEBB5211-02B8-4D09-A6E2-D7D6902EDE5C}" dt="2021-02-18T10:37:36.218" v="749" actId="20577"/>
          <ac:spMkLst>
            <pc:docMk/>
            <pc:sldMk cId="3204459565" sldId="707"/>
            <ac:spMk id="2" creationId="{9A84388C-17EB-40C8-90F3-64C0FD1F3961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30:31.896" v="575" actId="20577"/>
        <pc:sldMkLst>
          <pc:docMk/>
          <pc:sldMk cId="4232114710" sldId="709"/>
        </pc:sldMkLst>
        <pc:spChg chg="mod">
          <ac:chgData name="Bjørn Marthinsen" userId="S::bjorn.marthinsen@uke.oslo.kommune.no::df7cd412-92c8-40e2-8574-ba71a64518af" providerId="AD" clId="Web-{DEBB5211-02B8-4D09-A6E2-D7D6902EDE5C}" dt="2021-02-18T10:30:31.896" v="575" actId="20577"/>
          <ac:spMkLst>
            <pc:docMk/>
            <pc:sldMk cId="4232114710" sldId="709"/>
            <ac:spMk id="3" creationId="{4EA3049F-789F-497C-ABB5-91893E7237FF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44:06.180" v="954" actId="20577"/>
        <pc:sldMkLst>
          <pc:docMk/>
          <pc:sldMk cId="527657580" sldId="710"/>
        </pc:sldMkLst>
        <pc:spChg chg="mod">
          <ac:chgData name="Bjørn Marthinsen" userId="S::bjorn.marthinsen@uke.oslo.kommune.no::df7cd412-92c8-40e2-8574-ba71a64518af" providerId="AD" clId="Web-{DEBB5211-02B8-4D09-A6E2-D7D6902EDE5C}" dt="2021-02-18T10:44:06.180" v="954" actId="20577"/>
          <ac:spMkLst>
            <pc:docMk/>
            <pc:sldMk cId="527657580" sldId="710"/>
            <ac:spMk id="3" creationId="{D5C4A10D-F647-4DAA-816F-BB96C3983514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25:52.140" v="461" actId="20577"/>
        <pc:sldMkLst>
          <pc:docMk/>
          <pc:sldMk cId="1232954978" sldId="713"/>
        </pc:sldMkLst>
        <pc:spChg chg="mod">
          <ac:chgData name="Bjørn Marthinsen" userId="S::bjorn.marthinsen@uke.oslo.kommune.no::df7cd412-92c8-40e2-8574-ba71a64518af" providerId="AD" clId="Web-{DEBB5211-02B8-4D09-A6E2-D7D6902EDE5C}" dt="2021-02-18T10:25:52.140" v="461" actId="20577"/>
          <ac:spMkLst>
            <pc:docMk/>
            <pc:sldMk cId="1232954978" sldId="713"/>
            <ac:spMk id="2" creationId="{293ACD91-B7FB-45C2-9E0D-9DED3B578541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24:25.200" v="434" actId="1076"/>
        <pc:sldMkLst>
          <pc:docMk/>
          <pc:sldMk cId="2516876581" sldId="714"/>
        </pc:sldMkLst>
        <pc:spChg chg="mod">
          <ac:chgData name="Bjørn Marthinsen" userId="S::bjorn.marthinsen@uke.oslo.kommune.no::df7cd412-92c8-40e2-8574-ba71a64518af" providerId="AD" clId="Web-{DEBB5211-02B8-4D09-A6E2-D7D6902EDE5C}" dt="2021-02-18T10:24:25.200" v="434" actId="1076"/>
          <ac:spMkLst>
            <pc:docMk/>
            <pc:sldMk cId="2516876581" sldId="714"/>
            <ac:spMk id="2" creationId="{293ACD91-B7FB-45C2-9E0D-9DED3B578541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22:09.416" v="381" actId="20577"/>
        <pc:sldMkLst>
          <pc:docMk/>
          <pc:sldMk cId="2560894242" sldId="716"/>
        </pc:sldMkLst>
        <pc:spChg chg="mod">
          <ac:chgData name="Bjørn Marthinsen" userId="S::bjorn.marthinsen@uke.oslo.kommune.no::df7cd412-92c8-40e2-8574-ba71a64518af" providerId="AD" clId="Web-{DEBB5211-02B8-4D09-A6E2-D7D6902EDE5C}" dt="2021-02-18T10:22:09.416" v="381" actId="20577"/>
          <ac:spMkLst>
            <pc:docMk/>
            <pc:sldMk cId="2560894242" sldId="716"/>
            <ac:spMk id="2" creationId="{293ACD91-B7FB-45C2-9E0D-9DED3B578541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19:45.272" v="345" actId="20577"/>
        <pc:sldMkLst>
          <pc:docMk/>
          <pc:sldMk cId="519940186" sldId="717"/>
        </pc:sldMkLst>
        <pc:spChg chg="mod">
          <ac:chgData name="Bjørn Marthinsen" userId="S::bjorn.marthinsen@uke.oslo.kommune.no::df7cd412-92c8-40e2-8574-ba71a64518af" providerId="AD" clId="Web-{DEBB5211-02B8-4D09-A6E2-D7D6902EDE5C}" dt="2021-02-18T10:19:45.272" v="345" actId="20577"/>
          <ac:spMkLst>
            <pc:docMk/>
            <pc:sldMk cId="519940186" sldId="717"/>
            <ac:spMk id="2" creationId="{293ACD91-B7FB-45C2-9E0D-9DED3B578541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33:46.822" v="654" actId="20577"/>
        <pc:sldMkLst>
          <pc:docMk/>
          <pc:sldMk cId="796555049" sldId="718"/>
        </pc:sldMkLst>
        <pc:spChg chg="mod">
          <ac:chgData name="Bjørn Marthinsen" userId="S::bjorn.marthinsen@uke.oslo.kommune.no::df7cd412-92c8-40e2-8574-ba71a64518af" providerId="AD" clId="Web-{DEBB5211-02B8-4D09-A6E2-D7D6902EDE5C}" dt="2021-02-18T10:33:46.822" v="654" actId="20577"/>
          <ac:spMkLst>
            <pc:docMk/>
            <pc:sldMk cId="796555049" sldId="718"/>
            <ac:spMk id="2" creationId="{9A84388C-17EB-40C8-90F3-64C0FD1F3961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45:51.745" v="1008" actId="20577"/>
        <pc:sldMkLst>
          <pc:docMk/>
          <pc:sldMk cId="2541175142" sldId="719"/>
        </pc:sldMkLst>
        <pc:spChg chg="mod">
          <ac:chgData name="Bjørn Marthinsen" userId="S::bjorn.marthinsen@uke.oslo.kommune.no::df7cd412-92c8-40e2-8574-ba71a64518af" providerId="AD" clId="Web-{DEBB5211-02B8-4D09-A6E2-D7D6902EDE5C}" dt="2021-02-18T10:45:51.745" v="1008" actId="20577"/>
          <ac:spMkLst>
            <pc:docMk/>
            <pc:sldMk cId="2541175142" sldId="719"/>
            <ac:spMk id="3" creationId="{D5C4A10D-F647-4DAA-816F-BB96C3983514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27:41.752" v="506" actId="20577"/>
        <pc:sldMkLst>
          <pc:docMk/>
          <pc:sldMk cId="1027736173" sldId="720"/>
        </pc:sldMkLst>
        <pc:spChg chg="mod">
          <ac:chgData name="Bjørn Marthinsen" userId="S::bjorn.marthinsen@uke.oslo.kommune.no::df7cd412-92c8-40e2-8574-ba71a64518af" providerId="AD" clId="Web-{DEBB5211-02B8-4D09-A6E2-D7D6902EDE5C}" dt="2021-02-18T10:27:41.752" v="506" actId="20577"/>
          <ac:spMkLst>
            <pc:docMk/>
            <pc:sldMk cId="1027736173" sldId="720"/>
            <ac:spMk id="3" creationId="{4EA3049F-789F-497C-ABB5-91893E7237FF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13:12.795" v="301" actId="20577"/>
        <pc:sldMkLst>
          <pc:docMk/>
          <pc:sldMk cId="3690858847" sldId="721"/>
        </pc:sldMkLst>
        <pc:spChg chg="mod">
          <ac:chgData name="Bjørn Marthinsen" userId="S::bjorn.marthinsen@uke.oslo.kommune.no::df7cd412-92c8-40e2-8574-ba71a64518af" providerId="AD" clId="Web-{DEBB5211-02B8-4D09-A6E2-D7D6902EDE5C}" dt="2021-02-18T10:13:12.795" v="301" actId="20577"/>
          <ac:spMkLst>
            <pc:docMk/>
            <pc:sldMk cId="3690858847" sldId="721"/>
            <ac:spMk id="2" creationId="{293ACD91-B7FB-45C2-9E0D-9DED3B578541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06:37.254" v="196" actId="20577"/>
        <pc:sldMkLst>
          <pc:docMk/>
          <pc:sldMk cId="323405585" sldId="722"/>
        </pc:sldMkLst>
        <pc:spChg chg="mod">
          <ac:chgData name="Bjørn Marthinsen" userId="S::bjorn.marthinsen@uke.oslo.kommune.no::df7cd412-92c8-40e2-8574-ba71a64518af" providerId="AD" clId="Web-{DEBB5211-02B8-4D09-A6E2-D7D6902EDE5C}" dt="2021-02-18T10:06:37.254" v="196" actId="20577"/>
          <ac:spMkLst>
            <pc:docMk/>
            <pc:sldMk cId="323405585" sldId="722"/>
            <ac:spMk id="2" creationId="{293ACD91-B7FB-45C2-9E0D-9DED3B578541}"/>
          </ac:spMkLst>
        </pc:spChg>
      </pc:sldChg>
      <pc:sldChg chg="addSp delSp modSp">
        <pc:chgData name="Bjørn Marthinsen" userId="S::bjorn.marthinsen@uke.oslo.kommune.no::df7cd412-92c8-40e2-8574-ba71a64518af" providerId="AD" clId="Web-{DEBB5211-02B8-4D09-A6E2-D7D6902EDE5C}" dt="2021-02-18T10:09:32.305" v="271" actId="20577"/>
        <pc:sldMkLst>
          <pc:docMk/>
          <pc:sldMk cId="2887460947" sldId="723"/>
        </pc:sldMkLst>
        <pc:spChg chg="add del mod">
          <ac:chgData name="Bjørn Marthinsen" userId="S::bjorn.marthinsen@uke.oslo.kommune.no::df7cd412-92c8-40e2-8574-ba71a64518af" providerId="AD" clId="Web-{DEBB5211-02B8-4D09-A6E2-D7D6902EDE5C}" dt="2021-02-18T10:02:26.217" v="168"/>
          <ac:spMkLst>
            <pc:docMk/>
            <pc:sldMk cId="2887460947" sldId="723"/>
            <ac:spMk id="3" creationId="{ADA655CD-2E0A-4B3F-B9EC-D15545C755B3}"/>
          </ac:spMkLst>
        </pc:spChg>
        <pc:spChg chg="mod">
          <ac:chgData name="Bjørn Marthinsen" userId="S::bjorn.marthinsen@uke.oslo.kommune.no::df7cd412-92c8-40e2-8574-ba71a64518af" providerId="AD" clId="Web-{DEBB5211-02B8-4D09-A6E2-D7D6902EDE5C}" dt="2021-02-18T10:09:32.305" v="271" actId="20577"/>
          <ac:spMkLst>
            <pc:docMk/>
            <pc:sldMk cId="2887460947" sldId="723"/>
            <ac:spMk id="7" creationId="{BCB4A6E8-B1B4-4E8C-AFC4-40F31C7FA274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10:10:17.572" v="274" actId="20577"/>
        <pc:sldMkLst>
          <pc:docMk/>
          <pc:sldMk cId="910577758" sldId="724"/>
        </pc:sldMkLst>
        <pc:spChg chg="mod">
          <ac:chgData name="Bjørn Marthinsen" userId="S::bjorn.marthinsen@uke.oslo.kommune.no::df7cd412-92c8-40e2-8574-ba71a64518af" providerId="AD" clId="Web-{DEBB5211-02B8-4D09-A6E2-D7D6902EDE5C}" dt="2021-02-18T10:10:17.572" v="274" actId="20577"/>
          <ac:spMkLst>
            <pc:docMk/>
            <pc:sldMk cId="910577758" sldId="724"/>
            <ac:spMk id="7" creationId="{BCB4A6E8-B1B4-4E8C-AFC4-40F31C7FA274}"/>
          </ac:spMkLst>
        </pc:spChg>
      </pc:sldChg>
      <pc:sldChg chg="modSp">
        <pc:chgData name="Bjørn Marthinsen" userId="S::bjorn.marthinsen@uke.oslo.kommune.no::df7cd412-92c8-40e2-8574-ba71a64518af" providerId="AD" clId="Web-{DEBB5211-02B8-4D09-A6E2-D7D6902EDE5C}" dt="2021-02-18T09:58:52.749" v="129" actId="20577"/>
        <pc:sldMkLst>
          <pc:docMk/>
          <pc:sldMk cId="207434271" sldId="725"/>
        </pc:sldMkLst>
        <pc:spChg chg="mod">
          <ac:chgData name="Bjørn Marthinsen" userId="S::bjorn.marthinsen@uke.oslo.kommune.no::df7cd412-92c8-40e2-8574-ba71a64518af" providerId="AD" clId="Web-{DEBB5211-02B8-4D09-A6E2-D7D6902EDE5C}" dt="2021-02-18T09:58:52.749" v="129" actId="20577"/>
          <ac:spMkLst>
            <pc:docMk/>
            <pc:sldMk cId="207434271" sldId="725"/>
            <ac:spMk id="3" creationId="{456C0880-C1D1-4758-ADB8-26818156BB1B}"/>
          </ac:spMkLst>
        </pc:spChg>
        <pc:picChg chg="mod">
          <ac:chgData name="Bjørn Marthinsen" userId="S::bjorn.marthinsen@uke.oslo.kommune.no::df7cd412-92c8-40e2-8574-ba71a64518af" providerId="AD" clId="Web-{DEBB5211-02B8-4D09-A6E2-D7D6902EDE5C}" dt="2021-02-18T09:58:17.231" v="116" actId="1076"/>
          <ac:picMkLst>
            <pc:docMk/>
            <pc:sldMk cId="207434271" sldId="725"/>
            <ac:picMk id="4" creationId="{6AC841D3-18FB-4C01-B185-7153DD327C26}"/>
          </ac:picMkLst>
        </pc:picChg>
      </pc:sldChg>
    </pc:docChg>
  </pc:docChgLst>
  <pc:docChgLst>
    <pc:chgData name="Svein Jørgen Kjenner Johansen" userId="S::sveinjorgen.johansen@uke.oslo.kommune.no::df98c4b2-c8f8-4001-a2ef-f74dc3dd5378" providerId="AD" clId="Web-{A9B3104A-FA44-4746-9E8C-0D68C4697BEA}"/>
    <pc:docChg chg="modSld">
      <pc:chgData name="Svein Jørgen Kjenner Johansen" userId="S::sveinjorgen.johansen@uke.oslo.kommune.no::df98c4b2-c8f8-4001-a2ef-f74dc3dd5378" providerId="AD" clId="Web-{A9B3104A-FA44-4746-9E8C-0D68C4697BEA}" dt="2021-02-18T07:29:31.968" v="5" actId="20577"/>
      <pc:docMkLst>
        <pc:docMk/>
      </pc:docMkLst>
      <pc:sldChg chg="modSp">
        <pc:chgData name="Svein Jørgen Kjenner Johansen" userId="S::sveinjorgen.johansen@uke.oslo.kommune.no::df98c4b2-c8f8-4001-a2ef-f74dc3dd5378" providerId="AD" clId="Web-{A9B3104A-FA44-4746-9E8C-0D68C4697BEA}" dt="2021-02-18T07:29:31.968" v="5" actId="20577"/>
        <pc:sldMkLst>
          <pc:docMk/>
          <pc:sldMk cId="1505711322" sldId="698"/>
        </pc:sldMkLst>
        <pc:spChg chg="mod">
          <ac:chgData name="Svein Jørgen Kjenner Johansen" userId="S::sveinjorgen.johansen@uke.oslo.kommune.no::df98c4b2-c8f8-4001-a2ef-f74dc3dd5378" providerId="AD" clId="Web-{A9B3104A-FA44-4746-9E8C-0D68C4697BEA}" dt="2021-02-18T07:29:31.968" v="5" actId="20577"/>
          <ac:spMkLst>
            <pc:docMk/>
            <pc:sldMk cId="1505711322" sldId="698"/>
            <ac:spMk id="3" creationId="{00000000-0000-0000-0000-000000000000}"/>
          </ac:spMkLst>
        </pc:spChg>
      </pc:sldChg>
    </pc:docChg>
  </pc:docChgLst>
  <pc:docChgLst>
    <pc:chgData name="Bjørn Marthinsen" userId="S::bjorn.marthinsen@uke.oslo.kommune.no::df7cd412-92c8-40e2-8574-ba71a64518af" providerId="AD" clId="Web-{0B17A9B9-3311-4A71-9064-8C65AC82B7DF}"/>
    <pc:docChg chg="addSld delSld modSld sldOrd modSection">
      <pc:chgData name="Bjørn Marthinsen" userId="S::bjorn.marthinsen@uke.oslo.kommune.no::df7cd412-92c8-40e2-8574-ba71a64518af" providerId="AD" clId="Web-{0B17A9B9-3311-4A71-9064-8C65AC82B7DF}" dt="2021-02-16T15:26:09.869" v="263"/>
      <pc:docMkLst>
        <pc:docMk/>
      </pc:docMkLst>
      <pc:sldChg chg="addSp delSp modSp">
        <pc:chgData name="Bjørn Marthinsen" userId="S::bjorn.marthinsen@uke.oslo.kommune.no::df7cd412-92c8-40e2-8574-ba71a64518af" providerId="AD" clId="Web-{0B17A9B9-3311-4A71-9064-8C65AC82B7DF}" dt="2021-02-16T15:25:57.259" v="262" actId="20577"/>
        <pc:sldMkLst>
          <pc:docMk/>
          <pc:sldMk cId="1451776930" sldId="688"/>
        </pc:sldMkLst>
        <pc:spChg chg="mod">
          <ac:chgData name="Bjørn Marthinsen" userId="S::bjorn.marthinsen@uke.oslo.kommune.no::df7cd412-92c8-40e2-8574-ba71a64518af" providerId="AD" clId="Web-{0B17A9B9-3311-4A71-9064-8C65AC82B7DF}" dt="2021-02-16T15:25:54.587" v="259" actId="20577"/>
          <ac:spMkLst>
            <pc:docMk/>
            <pc:sldMk cId="1451776930" sldId="688"/>
            <ac:spMk id="5" creationId="{00000000-0000-0000-0000-000000000000}"/>
          </ac:spMkLst>
        </pc:spChg>
        <pc:spChg chg="mod">
          <ac:chgData name="Bjørn Marthinsen" userId="S::bjorn.marthinsen@uke.oslo.kommune.no::df7cd412-92c8-40e2-8574-ba71a64518af" providerId="AD" clId="Web-{0B17A9B9-3311-4A71-9064-8C65AC82B7DF}" dt="2021-02-16T15:25:57.259" v="262" actId="20577"/>
          <ac:spMkLst>
            <pc:docMk/>
            <pc:sldMk cId="1451776930" sldId="688"/>
            <ac:spMk id="6" creationId="{00000000-0000-0000-0000-000000000000}"/>
          </ac:spMkLst>
        </pc:spChg>
        <pc:picChg chg="add del">
          <ac:chgData name="Bjørn Marthinsen" userId="S::bjorn.marthinsen@uke.oslo.kommune.no::df7cd412-92c8-40e2-8574-ba71a64518af" providerId="AD" clId="Web-{0B17A9B9-3311-4A71-9064-8C65AC82B7DF}" dt="2021-02-16T15:25:55.884" v="260"/>
          <ac:picMkLst>
            <pc:docMk/>
            <pc:sldMk cId="1451776930" sldId="688"/>
            <ac:picMk id="9" creationId="{00000000-0000-0000-0000-000000000000}"/>
          </ac:picMkLst>
        </pc:picChg>
      </pc:sldChg>
      <pc:sldChg chg="modSp">
        <pc:chgData name="Bjørn Marthinsen" userId="S::bjorn.marthinsen@uke.oslo.kommune.no::df7cd412-92c8-40e2-8574-ba71a64518af" providerId="AD" clId="Web-{0B17A9B9-3311-4A71-9064-8C65AC82B7DF}" dt="2021-02-16T15:17:24.891" v="184" actId="20577"/>
        <pc:sldMkLst>
          <pc:docMk/>
          <pc:sldMk cId="2381950614" sldId="689"/>
        </pc:sldMkLst>
        <pc:spChg chg="mod">
          <ac:chgData name="Bjørn Marthinsen" userId="S::bjorn.marthinsen@uke.oslo.kommune.no::df7cd412-92c8-40e2-8574-ba71a64518af" providerId="AD" clId="Web-{0B17A9B9-3311-4A71-9064-8C65AC82B7DF}" dt="2021-02-16T14:54:49.041" v="18" actId="20577"/>
          <ac:spMkLst>
            <pc:docMk/>
            <pc:sldMk cId="2381950614" sldId="689"/>
            <ac:spMk id="5" creationId="{00000000-0000-0000-0000-000000000000}"/>
          </ac:spMkLst>
        </pc:spChg>
        <pc:spChg chg="mod">
          <ac:chgData name="Bjørn Marthinsen" userId="S::bjorn.marthinsen@uke.oslo.kommune.no::df7cd412-92c8-40e2-8574-ba71a64518af" providerId="AD" clId="Web-{0B17A9B9-3311-4A71-9064-8C65AC82B7DF}" dt="2021-02-16T15:17:24.891" v="184" actId="20577"/>
          <ac:spMkLst>
            <pc:docMk/>
            <pc:sldMk cId="2381950614" sldId="689"/>
            <ac:spMk id="6" creationId="{00000000-0000-0000-0000-000000000000}"/>
          </ac:spMkLst>
        </pc:spChg>
      </pc:sldChg>
      <pc:sldChg chg="add del replId">
        <pc:chgData name="Bjørn Marthinsen" userId="S::bjorn.marthinsen@uke.oslo.kommune.no::df7cd412-92c8-40e2-8574-ba71a64518af" providerId="AD" clId="Web-{0B17A9B9-3311-4A71-9064-8C65AC82B7DF}" dt="2021-02-16T15:16:31.344" v="176"/>
        <pc:sldMkLst>
          <pc:docMk/>
          <pc:sldMk cId="3132709389" sldId="703"/>
        </pc:sldMkLst>
      </pc:sldChg>
      <pc:sldChg chg="modSp new">
        <pc:chgData name="Bjørn Marthinsen" userId="S::bjorn.marthinsen@uke.oslo.kommune.no::df7cd412-92c8-40e2-8574-ba71a64518af" providerId="AD" clId="Web-{0B17A9B9-3311-4A71-9064-8C65AC82B7DF}" dt="2021-02-16T15:18:14.470" v="188" actId="20577"/>
        <pc:sldMkLst>
          <pc:docMk/>
          <pc:sldMk cId="2841175838" sldId="704"/>
        </pc:sldMkLst>
        <pc:spChg chg="mod">
          <ac:chgData name="Bjørn Marthinsen" userId="S::bjorn.marthinsen@uke.oslo.kommune.no::df7cd412-92c8-40e2-8574-ba71a64518af" providerId="AD" clId="Web-{0B17A9B9-3311-4A71-9064-8C65AC82B7DF}" dt="2021-02-16T15:14:25.045" v="114" actId="20577"/>
          <ac:spMkLst>
            <pc:docMk/>
            <pc:sldMk cId="2841175838" sldId="704"/>
            <ac:spMk id="2" creationId="{95A2695B-AABB-4AFC-8656-F28226829A90}"/>
          </ac:spMkLst>
        </pc:spChg>
        <pc:spChg chg="mod">
          <ac:chgData name="Bjørn Marthinsen" userId="S::bjorn.marthinsen@uke.oslo.kommune.no::df7cd412-92c8-40e2-8574-ba71a64518af" providerId="AD" clId="Web-{0B17A9B9-3311-4A71-9064-8C65AC82B7DF}" dt="2021-02-16T15:18:14.470" v="188" actId="20577"/>
          <ac:spMkLst>
            <pc:docMk/>
            <pc:sldMk cId="2841175838" sldId="704"/>
            <ac:spMk id="3" creationId="{47D1EA66-DF68-465A-85CC-AEA9526ED40F}"/>
          </ac:spMkLst>
        </pc:spChg>
      </pc:sldChg>
      <pc:sldChg chg="modSp add replId">
        <pc:chgData name="Bjørn Marthinsen" userId="S::bjorn.marthinsen@uke.oslo.kommune.no::df7cd412-92c8-40e2-8574-ba71a64518af" providerId="AD" clId="Web-{0B17A9B9-3311-4A71-9064-8C65AC82B7DF}" dt="2021-02-16T15:18:03.251" v="185" actId="20577"/>
        <pc:sldMkLst>
          <pc:docMk/>
          <pc:sldMk cId="1678329679" sldId="705"/>
        </pc:sldMkLst>
        <pc:spChg chg="mod">
          <ac:chgData name="Bjørn Marthinsen" userId="S::bjorn.marthinsen@uke.oslo.kommune.no::df7cd412-92c8-40e2-8574-ba71a64518af" providerId="AD" clId="Web-{0B17A9B9-3311-4A71-9064-8C65AC82B7DF}" dt="2021-02-16T15:18:03.251" v="185" actId="20577"/>
          <ac:spMkLst>
            <pc:docMk/>
            <pc:sldMk cId="1678329679" sldId="705"/>
            <ac:spMk id="6" creationId="{00000000-0000-0000-0000-000000000000}"/>
          </ac:spMkLst>
        </pc:spChg>
      </pc:sldChg>
      <pc:sldChg chg="addSp delSp modSp add ord replId">
        <pc:chgData name="Bjørn Marthinsen" userId="S::bjorn.marthinsen@uke.oslo.kommune.no::df7cd412-92c8-40e2-8574-ba71a64518af" providerId="AD" clId="Web-{0B17A9B9-3311-4A71-9064-8C65AC82B7DF}" dt="2021-02-16T15:22:10.974" v="216"/>
        <pc:sldMkLst>
          <pc:docMk/>
          <pc:sldMk cId="1258796009" sldId="706"/>
        </pc:sldMkLst>
        <pc:spChg chg="add del mod">
          <ac:chgData name="Bjørn Marthinsen" userId="S::bjorn.marthinsen@uke.oslo.kommune.no::df7cd412-92c8-40e2-8574-ba71a64518af" providerId="AD" clId="Web-{0B17A9B9-3311-4A71-9064-8C65AC82B7DF}" dt="2021-02-16T15:21:58.349" v="209"/>
          <ac:spMkLst>
            <pc:docMk/>
            <pc:sldMk cId="1258796009" sldId="706"/>
            <ac:spMk id="2" creationId="{BB0D8CA0-D917-4540-910F-31C75EFC1946}"/>
          </ac:spMkLst>
        </pc:spChg>
        <pc:spChg chg="mod">
          <ac:chgData name="Bjørn Marthinsen" userId="S::bjorn.marthinsen@uke.oslo.kommune.no::df7cd412-92c8-40e2-8574-ba71a64518af" providerId="AD" clId="Web-{0B17A9B9-3311-4A71-9064-8C65AC82B7DF}" dt="2021-02-16T15:21:59.458" v="212" actId="20577"/>
          <ac:spMkLst>
            <pc:docMk/>
            <pc:sldMk cId="1258796009" sldId="706"/>
            <ac:spMk id="5" creationId="{00000000-0000-0000-0000-000000000000}"/>
          </ac:spMkLst>
        </pc:spChg>
        <pc:spChg chg="mod">
          <ac:chgData name="Bjørn Marthinsen" userId="S::bjorn.marthinsen@uke.oslo.kommune.no::df7cd412-92c8-40e2-8574-ba71a64518af" providerId="AD" clId="Web-{0B17A9B9-3311-4A71-9064-8C65AC82B7DF}" dt="2021-02-16T15:22:06.474" v="215" actId="20577"/>
          <ac:spMkLst>
            <pc:docMk/>
            <pc:sldMk cId="1258796009" sldId="706"/>
            <ac:spMk id="6" creationId="{00000000-0000-0000-0000-000000000000}"/>
          </ac:spMkLst>
        </pc:spChg>
        <pc:picChg chg="add del">
          <ac:chgData name="Bjørn Marthinsen" userId="S::bjorn.marthinsen@uke.oslo.kommune.no::df7cd412-92c8-40e2-8574-ba71a64518af" providerId="AD" clId="Web-{0B17A9B9-3311-4A71-9064-8C65AC82B7DF}" dt="2021-02-16T15:22:10.974" v="216"/>
          <ac:picMkLst>
            <pc:docMk/>
            <pc:sldMk cId="1258796009" sldId="706"/>
            <ac:picMk id="9" creationId="{00000000-0000-0000-0000-000000000000}"/>
          </ac:picMkLst>
        </pc:picChg>
      </pc:sldChg>
      <pc:sldChg chg="add replId">
        <pc:chgData name="Bjørn Marthinsen" userId="S::bjorn.marthinsen@uke.oslo.kommune.no::df7cd412-92c8-40e2-8574-ba71a64518af" providerId="AD" clId="Web-{0B17A9B9-3311-4A71-9064-8C65AC82B7DF}" dt="2021-02-16T15:26:09.869" v="263"/>
        <pc:sldMkLst>
          <pc:docMk/>
          <pc:sldMk cId="46008239" sldId="707"/>
        </pc:sldMkLst>
      </pc:sldChg>
    </pc:docChg>
  </pc:docChgLst>
  <pc:docChgLst>
    <pc:chgData name="Vibeke Rise" userId="S::vibeke.rise@uke.oslo.kommune.no::7206ebdd-498a-4dd4-b7a3-f9ff3ad655f6" providerId="AD" clId="Web-{70775CCE-3C48-4BD2-8F73-CB730D5C2651}"/>
    <pc:docChg chg="modSld">
      <pc:chgData name="Vibeke Rise" userId="S::vibeke.rise@uke.oslo.kommune.no::7206ebdd-498a-4dd4-b7a3-f9ff3ad655f6" providerId="AD" clId="Web-{70775CCE-3C48-4BD2-8F73-CB730D5C2651}" dt="2021-02-16T14:07:02.594" v="42" actId="20577"/>
      <pc:docMkLst>
        <pc:docMk/>
      </pc:docMkLst>
      <pc:sldChg chg="modSp">
        <pc:chgData name="Vibeke Rise" userId="S::vibeke.rise@uke.oslo.kommune.no::7206ebdd-498a-4dd4-b7a3-f9ff3ad655f6" providerId="AD" clId="Web-{70775CCE-3C48-4BD2-8F73-CB730D5C2651}" dt="2021-02-16T14:07:02.594" v="42" actId="20577"/>
        <pc:sldMkLst>
          <pc:docMk/>
          <pc:sldMk cId="1451776930" sldId="688"/>
        </pc:sldMkLst>
        <pc:spChg chg="mod">
          <ac:chgData name="Vibeke Rise" userId="S::vibeke.rise@uke.oslo.kommune.no::7206ebdd-498a-4dd4-b7a3-f9ff3ad655f6" providerId="AD" clId="Web-{70775CCE-3C48-4BD2-8F73-CB730D5C2651}" dt="2021-02-16T14:07:02.594" v="42" actId="20577"/>
          <ac:spMkLst>
            <pc:docMk/>
            <pc:sldMk cId="1451776930" sldId="688"/>
            <ac:spMk id="6" creationId="{00000000-0000-0000-0000-000000000000}"/>
          </ac:spMkLst>
        </pc:spChg>
      </pc:sldChg>
    </pc:docChg>
  </pc:docChgLst>
  <pc:docChgLst>
    <pc:chgData name="Svein Jørgen Kjenner Johansen" userId="S::sveinjorgen.johansen@uke.oslo.kommune.no::df98c4b2-c8f8-4001-a2ef-f74dc3dd5378" providerId="AD" clId="Web-{574B4488-5B46-49F6-A08E-0D3B5C78A755}"/>
    <pc:docChg chg="modSld">
      <pc:chgData name="Svein Jørgen Kjenner Johansen" userId="S::sveinjorgen.johansen@uke.oslo.kommune.no::df98c4b2-c8f8-4001-a2ef-f74dc3dd5378" providerId="AD" clId="Web-{574B4488-5B46-49F6-A08E-0D3B5C78A755}" dt="2021-02-18T07:31:56.286" v="1" actId="20577"/>
      <pc:docMkLst>
        <pc:docMk/>
      </pc:docMkLst>
      <pc:sldChg chg="modSp">
        <pc:chgData name="Svein Jørgen Kjenner Johansen" userId="S::sveinjorgen.johansen@uke.oslo.kommune.no::df98c4b2-c8f8-4001-a2ef-f74dc3dd5378" providerId="AD" clId="Web-{574B4488-5B46-49F6-A08E-0D3B5C78A755}" dt="2021-02-18T07:31:56.286" v="1" actId="20577"/>
        <pc:sldMkLst>
          <pc:docMk/>
          <pc:sldMk cId="2887460947" sldId="723"/>
        </pc:sldMkLst>
        <pc:spChg chg="mod">
          <ac:chgData name="Svein Jørgen Kjenner Johansen" userId="S::sveinjorgen.johansen@uke.oslo.kommune.no::df98c4b2-c8f8-4001-a2ef-f74dc3dd5378" providerId="AD" clId="Web-{574B4488-5B46-49F6-A08E-0D3B5C78A755}" dt="2021-02-18T07:31:56.286" v="1" actId="20577"/>
          <ac:spMkLst>
            <pc:docMk/>
            <pc:sldMk cId="2887460947" sldId="723"/>
            <ac:spMk id="7" creationId="{BCB4A6E8-B1B4-4E8C-AFC4-40F31C7FA274}"/>
          </ac:spMkLst>
        </pc:spChg>
      </pc:sldChg>
    </pc:docChg>
  </pc:docChgLst>
  <pc:docChgLst>
    <pc:chgData name="Bjørn Marthinsen" userId="S::bjorn.marthinsen@uke.oslo.kommune.no::df7cd412-92c8-40e2-8574-ba71a64518af" providerId="AD" clId="Web-{E1B17E15-4478-4C92-9708-C3CB2F077B90}"/>
    <pc:docChg chg="addSld delSld modSld sldOrd modSection">
      <pc:chgData name="Bjørn Marthinsen" userId="S::bjorn.marthinsen@uke.oslo.kommune.no::df7cd412-92c8-40e2-8574-ba71a64518af" providerId="AD" clId="Web-{E1B17E15-4478-4C92-9708-C3CB2F077B90}" dt="2021-02-16T19:44:20.948" v="1036" actId="14100"/>
      <pc:docMkLst>
        <pc:docMk/>
      </pc:docMkLst>
      <pc:sldChg chg="modSp del mod modClrScheme chgLayout">
        <pc:chgData name="Bjørn Marthinsen" userId="S::bjorn.marthinsen@uke.oslo.kommune.no::df7cd412-92c8-40e2-8574-ba71a64518af" providerId="AD" clId="Web-{E1B17E15-4478-4C92-9708-C3CB2F077B90}" dt="2021-02-16T17:56:36.136" v="474"/>
        <pc:sldMkLst>
          <pc:docMk/>
          <pc:sldMk cId="1258796009" sldId="706"/>
        </pc:sldMkLst>
        <pc:spChg chg="mod">
          <ac:chgData name="Bjørn Marthinsen" userId="S::bjorn.marthinsen@uke.oslo.kommune.no::df7cd412-92c8-40e2-8574-ba71a64518af" providerId="AD" clId="Web-{E1B17E15-4478-4C92-9708-C3CB2F077B90}" dt="2021-02-16T17:56:22.745" v="471" actId="20577"/>
          <ac:spMkLst>
            <pc:docMk/>
            <pc:sldMk cId="1258796009" sldId="706"/>
            <ac:spMk id="2" creationId="{9A84388C-17EB-40C8-90F3-64C0FD1F3961}"/>
          </ac:spMkLst>
        </pc:spChg>
        <pc:spChg chg="mod ord">
          <ac:chgData name="Bjørn Marthinsen" userId="S::bjorn.marthinsen@uke.oslo.kommune.no::df7cd412-92c8-40e2-8574-ba71a64518af" providerId="AD" clId="Web-{E1B17E15-4478-4C92-9708-C3CB2F077B90}" dt="2021-02-16T17:54:23.554" v="463"/>
          <ac:spMkLst>
            <pc:docMk/>
            <pc:sldMk cId="1258796009" sldId="706"/>
            <ac:spMk id="3" creationId="{00000000-0000-0000-0000-000000000000}"/>
          </ac:spMkLst>
        </pc:spChg>
        <pc:spChg chg="mod ord">
          <ac:chgData name="Bjørn Marthinsen" userId="S::bjorn.marthinsen@uke.oslo.kommune.no::df7cd412-92c8-40e2-8574-ba71a64518af" providerId="AD" clId="Web-{E1B17E15-4478-4C92-9708-C3CB2F077B90}" dt="2021-02-16T17:54:23.554" v="463"/>
          <ac:spMkLst>
            <pc:docMk/>
            <pc:sldMk cId="1258796009" sldId="706"/>
            <ac:spMk id="4" creationId="{00000000-0000-0000-0000-000000000000}"/>
          </ac:spMkLst>
        </pc:spChg>
        <pc:spChg chg="mod ord">
          <ac:chgData name="Bjørn Marthinsen" userId="S::bjorn.marthinsen@uke.oslo.kommune.no::df7cd412-92c8-40e2-8574-ba71a64518af" providerId="AD" clId="Web-{E1B17E15-4478-4C92-9708-C3CB2F077B90}" dt="2021-02-16T17:56:10.713" v="469" actId="20577"/>
          <ac:spMkLst>
            <pc:docMk/>
            <pc:sldMk cId="1258796009" sldId="706"/>
            <ac:spMk id="5" creationId="{00000000-0000-0000-0000-000000000000}"/>
          </ac:spMkLst>
        </pc:spChg>
        <pc:spChg chg="mod ord">
          <ac:chgData name="Bjørn Marthinsen" userId="S::bjorn.marthinsen@uke.oslo.kommune.no::df7cd412-92c8-40e2-8574-ba71a64518af" providerId="AD" clId="Web-{E1B17E15-4478-4C92-9708-C3CB2F077B90}" dt="2021-02-16T17:54:23.554" v="463"/>
          <ac:spMkLst>
            <pc:docMk/>
            <pc:sldMk cId="1258796009" sldId="706"/>
            <ac:spMk id="6" creationId="{00000000-0000-0000-0000-000000000000}"/>
          </ac:spMkLst>
        </pc:spChg>
      </pc:sldChg>
      <pc:sldChg chg="modSp del">
        <pc:chgData name="Bjørn Marthinsen" userId="S::bjorn.marthinsen@uke.oslo.kommune.no::df7cd412-92c8-40e2-8574-ba71a64518af" providerId="AD" clId="Web-{E1B17E15-4478-4C92-9708-C3CB2F077B90}" dt="2021-02-16T17:53:12.490" v="461"/>
        <pc:sldMkLst>
          <pc:docMk/>
          <pc:sldMk cId="952708515" sldId="708"/>
        </pc:sldMkLst>
        <pc:spChg chg="mod">
          <ac:chgData name="Bjørn Marthinsen" userId="S::bjorn.marthinsen@uke.oslo.kommune.no::df7cd412-92c8-40e2-8574-ba71a64518af" providerId="AD" clId="Web-{E1B17E15-4478-4C92-9708-C3CB2F077B90}" dt="2021-02-16T17:51:40.597" v="452" actId="20577"/>
          <ac:spMkLst>
            <pc:docMk/>
            <pc:sldMk cId="952708515" sldId="708"/>
            <ac:spMk id="2" creationId="{56ACE7DE-CB33-419B-87CD-399928348988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7:52:29.051" v="457" actId="20577"/>
          <ac:spMkLst>
            <pc:docMk/>
            <pc:sldMk cId="952708515" sldId="708"/>
            <ac:spMk id="3" creationId="{02EF4750-6BB3-494B-880E-22F486B35CB8}"/>
          </ac:spMkLst>
        </pc:spChg>
      </pc:sldChg>
      <pc:sldChg chg="addSp delSp modSp mod modClrScheme chgLayout">
        <pc:chgData name="Bjørn Marthinsen" userId="S::bjorn.marthinsen@uke.oslo.kommune.no::df7cd412-92c8-40e2-8574-ba71a64518af" providerId="AD" clId="Web-{E1B17E15-4478-4C92-9708-C3CB2F077B90}" dt="2021-02-16T18:00:31.283" v="495"/>
        <pc:sldMkLst>
          <pc:docMk/>
          <pc:sldMk cId="4232114710" sldId="709"/>
        </pc:sldMkLst>
        <pc:spChg chg="mod ord">
          <ac:chgData name="Bjørn Marthinsen" userId="S::bjorn.marthinsen@uke.oslo.kommune.no::df7cd412-92c8-40e2-8574-ba71a64518af" providerId="AD" clId="Web-{E1B17E15-4478-4C92-9708-C3CB2F077B90}" dt="2021-02-16T17:58:48.561" v="489"/>
          <ac:spMkLst>
            <pc:docMk/>
            <pc:sldMk cId="4232114710" sldId="709"/>
            <ac:spMk id="2" creationId="{ADFBF68F-C7E1-4D1D-AC16-4FE7ACB3FC4C}"/>
          </ac:spMkLst>
        </pc:spChg>
        <pc:spChg chg="mod ord">
          <ac:chgData name="Bjørn Marthinsen" userId="S::bjorn.marthinsen@uke.oslo.kommune.no::df7cd412-92c8-40e2-8574-ba71a64518af" providerId="AD" clId="Web-{E1B17E15-4478-4C92-9708-C3CB2F077B90}" dt="2021-02-16T17:58:48.561" v="489"/>
          <ac:spMkLst>
            <pc:docMk/>
            <pc:sldMk cId="4232114710" sldId="709"/>
            <ac:spMk id="3" creationId="{4EA3049F-789F-497C-ABB5-91893E7237FF}"/>
          </ac:spMkLst>
        </pc:spChg>
        <pc:picChg chg="add mod">
          <ac:chgData name="Bjørn Marthinsen" userId="S::bjorn.marthinsen@uke.oslo.kommune.no::df7cd412-92c8-40e2-8574-ba71a64518af" providerId="AD" clId="Web-{E1B17E15-4478-4C92-9708-C3CB2F077B90}" dt="2021-02-16T17:59:34.234" v="493" actId="14100"/>
          <ac:picMkLst>
            <pc:docMk/>
            <pc:sldMk cId="4232114710" sldId="709"/>
            <ac:picMk id="4" creationId="{870939E3-C361-437B-AA1C-DD040A8DE86F}"/>
          </ac:picMkLst>
        </pc:picChg>
        <pc:picChg chg="add del mod">
          <ac:chgData name="Bjørn Marthinsen" userId="S::bjorn.marthinsen@uke.oslo.kommune.no::df7cd412-92c8-40e2-8574-ba71a64518af" providerId="AD" clId="Web-{E1B17E15-4478-4C92-9708-C3CB2F077B90}" dt="2021-02-16T18:00:31.283" v="495"/>
          <ac:picMkLst>
            <pc:docMk/>
            <pc:sldMk cId="4232114710" sldId="709"/>
            <ac:picMk id="5" creationId="{24DDCE20-6554-4F4A-9CA1-9A06EE79818D}"/>
          </ac:picMkLst>
        </pc:picChg>
      </pc:sldChg>
      <pc:sldChg chg="modSp">
        <pc:chgData name="Bjørn Marthinsen" userId="S::bjorn.marthinsen@uke.oslo.kommune.no::df7cd412-92c8-40e2-8574-ba71a64518af" providerId="AD" clId="Web-{E1B17E15-4478-4C92-9708-C3CB2F077B90}" dt="2021-02-16T19:41:38.194" v="1021" actId="1076"/>
        <pc:sldMkLst>
          <pc:docMk/>
          <pc:sldMk cId="527657580" sldId="710"/>
        </pc:sldMkLst>
        <pc:spChg chg="mod">
          <ac:chgData name="Bjørn Marthinsen" userId="S::bjorn.marthinsen@uke.oslo.kommune.no::df7cd412-92c8-40e2-8574-ba71a64518af" providerId="AD" clId="Web-{E1B17E15-4478-4C92-9708-C3CB2F077B90}" dt="2021-02-16T19:35:18.294" v="948" actId="20577"/>
          <ac:spMkLst>
            <pc:docMk/>
            <pc:sldMk cId="527657580" sldId="710"/>
            <ac:spMk id="2" creationId="{5D2EAEE8-94FC-473A-A083-CF7A5D82E2FE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9:41:38.194" v="1021" actId="1076"/>
          <ac:spMkLst>
            <pc:docMk/>
            <pc:sldMk cId="527657580" sldId="710"/>
            <ac:spMk id="3" creationId="{D5C4A10D-F647-4DAA-816F-BB96C3983514}"/>
          </ac:spMkLst>
        </pc:spChg>
      </pc:sldChg>
      <pc:sldChg chg="addSp modSp add del ord replId">
        <pc:chgData name="Bjørn Marthinsen" userId="S::bjorn.marthinsen@uke.oslo.kommune.no::df7cd412-92c8-40e2-8574-ba71a64518af" providerId="AD" clId="Web-{E1B17E15-4478-4C92-9708-C3CB2F077B90}" dt="2021-02-16T17:58:05.622" v="488"/>
        <pc:sldMkLst>
          <pc:docMk/>
          <pc:sldMk cId="1742837925" sldId="711"/>
        </pc:sldMkLst>
        <pc:spChg chg="add mod">
          <ac:chgData name="Bjørn Marthinsen" userId="S::bjorn.marthinsen@uke.oslo.kommune.no::df7cd412-92c8-40e2-8574-ba71a64518af" providerId="AD" clId="Web-{E1B17E15-4478-4C92-9708-C3CB2F077B90}" dt="2021-02-16T17:57:55.122" v="485" actId="20577"/>
          <ac:spMkLst>
            <pc:docMk/>
            <pc:sldMk cId="1742837925" sldId="711"/>
            <ac:spMk id="2" creationId="{293ACD91-B7FB-45C2-9E0D-9DED3B578541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7:57:35.903" v="480" actId="20577"/>
          <ac:spMkLst>
            <pc:docMk/>
            <pc:sldMk cId="1742837925" sldId="711"/>
            <ac:spMk id="5" creationId="{00000000-0000-0000-0000-000000000000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7:01:54.315" v="132" actId="20577"/>
          <ac:spMkLst>
            <pc:docMk/>
            <pc:sldMk cId="1742837925" sldId="711"/>
            <ac:spMk id="6" creationId="{00000000-0000-0000-0000-000000000000}"/>
          </ac:spMkLst>
        </pc:spChg>
      </pc:sldChg>
      <pc:sldChg chg="modSp new del">
        <pc:chgData name="Bjørn Marthinsen" userId="S::bjorn.marthinsen@uke.oslo.kommune.no::df7cd412-92c8-40e2-8574-ba71a64518af" providerId="AD" clId="Web-{E1B17E15-4478-4C92-9708-C3CB2F077B90}" dt="2021-02-16T18:02:28.723" v="496"/>
        <pc:sldMkLst>
          <pc:docMk/>
          <pc:sldMk cId="855489412" sldId="712"/>
        </pc:sldMkLst>
        <pc:spChg chg="mod">
          <ac:chgData name="Bjørn Marthinsen" userId="S::bjorn.marthinsen@uke.oslo.kommune.no::df7cd412-92c8-40e2-8574-ba71a64518af" providerId="AD" clId="Web-{E1B17E15-4478-4C92-9708-C3CB2F077B90}" dt="2021-02-16T17:23:45.506" v="204" actId="20577"/>
          <ac:spMkLst>
            <pc:docMk/>
            <pc:sldMk cId="855489412" sldId="712"/>
            <ac:spMk id="2" creationId="{A5312F5D-0A08-47B7-8F9E-E21F3751747F}"/>
          </ac:spMkLst>
        </pc:spChg>
      </pc:sldChg>
      <pc:sldChg chg="modSp add replId">
        <pc:chgData name="Bjørn Marthinsen" userId="S::bjorn.marthinsen@uke.oslo.kommune.no::df7cd412-92c8-40e2-8574-ba71a64518af" providerId="AD" clId="Web-{E1B17E15-4478-4C92-9708-C3CB2F077B90}" dt="2021-02-16T17:26:33.041" v="261" actId="20577"/>
        <pc:sldMkLst>
          <pc:docMk/>
          <pc:sldMk cId="1232954978" sldId="713"/>
        </pc:sldMkLst>
        <pc:spChg chg="mod">
          <ac:chgData name="Bjørn Marthinsen" userId="S::bjorn.marthinsen@uke.oslo.kommune.no::df7cd412-92c8-40e2-8574-ba71a64518af" providerId="AD" clId="Web-{E1B17E15-4478-4C92-9708-C3CB2F077B90}" dt="2021-02-16T17:26:33.041" v="261" actId="20577"/>
          <ac:spMkLst>
            <pc:docMk/>
            <pc:sldMk cId="1232954978" sldId="713"/>
            <ac:spMk id="2" creationId="{293ACD91-B7FB-45C2-9E0D-9DED3B578541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7:21:05.345" v="187"/>
          <ac:spMkLst>
            <pc:docMk/>
            <pc:sldMk cId="1232954978" sldId="713"/>
            <ac:spMk id="5" creationId="{00000000-0000-0000-0000-000000000000}"/>
          </ac:spMkLst>
        </pc:spChg>
      </pc:sldChg>
      <pc:sldChg chg="modSp add replId">
        <pc:chgData name="Bjørn Marthinsen" userId="S::bjorn.marthinsen@uke.oslo.kommune.no::df7cd412-92c8-40e2-8574-ba71a64518af" providerId="AD" clId="Web-{E1B17E15-4478-4C92-9708-C3CB2F077B90}" dt="2021-02-16T17:30:01.953" v="280" actId="20577"/>
        <pc:sldMkLst>
          <pc:docMk/>
          <pc:sldMk cId="2516876581" sldId="714"/>
        </pc:sldMkLst>
        <pc:spChg chg="mod">
          <ac:chgData name="Bjørn Marthinsen" userId="S::bjorn.marthinsen@uke.oslo.kommune.no::df7cd412-92c8-40e2-8574-ba71a64518af" providerId="AD" clId="Web-{E1B17E15-4478-4C92-9708-C3CB2F077B90}" dt="2021-02-16T17:30:01.953" v="280" actId="20577"/>
          <ac:spMkLst>
            <pc:docMk/>
            <pc:sldMk cId="2516876581" sldId="714"/>
            <ac:spMk id="2" creationId="{293ACD91-B7FB-45C2-9E0D-9DED3B578541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7:24:19.366" v="208"/>
          <ac:spMkLst>
            <pc:docMk/>
            <pc:sldMk cId="2516876581" sldId="714"/>
            <ac:spMk id="5" creationId="{00000000-0000-0000-0000-000000000000}"/>
          </ac:spMkLst>
        </pc:spChg>
      </pc:sldChg>
      <pc:sldChg chg="delSp modSp add replId">
        <pc:chgData name="Bjørn Marthinsen" userId="S::bjorn.marthinsen@uke.oslo.kommune.no::df7cd412-92c8-40e2-8574-ba71a64518af" providerId="AD" clId="Web-{E1B17E15-4478-4C92-9708-C3CB2F077B90}" dt="2021-02-16T19:42:47.321" v="1032" actId="20577"/>
        <pc:sldMkLst>
          <pc:docMk/>
          <pc:sldMk cId="11947133" sldId="715"/>
        </pc:sldMkLst>
        <pc:spChg chg="mod">
          <ac:chgData name="Bjørn Marthinsen" userId="S::bjorn.marthinsen@uke.oslo.kommune.no::df7cd412-92c8-40e2-8574-ba71a64518af" providerId="AD" clId="Web-{E1B17E15-4478-4C92-9708-C3CB2F077B90}" dt="2021-02-16T19:42:47.321" v="1032" actId="20577"/>
          <ac:spMkLst>
            <pc:docMk/>
            <pc:sldMk cId="11947133" sldId="715"/>
            <ac:spMk id="2" creationId="{293ACD91-B7FB-45C2-9E0D-9DED3B578541}"/>
          </ac:spMkLst>
        </pc:spChg>
        <pc:picChg chg="del">
          <ac:chgData name="Bjørn Marthinsen" userId="S::bjorn.marthinsen@uke.oslo.kommune.no::df7cd412-92c8-40e2-8574-ba71a64518af" providerId="AD" clId="Web-{E1B17E15-4478-4C92-9708-C3CB2F077B90}" dt="2021-02-16T17:42:31.817" v="390"/>
          <ac:picMkLst>
            <pc:docMk/>
            <pc:sldMk cId="11947133" sldId="715"/>
            <ac:picMk id="7" creationId="{00000000-0000-0000-0000-000000000000}"/>
          </ac:picMkLst>
        </pc:picChg>
      </pc:sldChg>
      <pc:sldChg chg="delSp modSp add replId">
        <pc:chgData name="Bjørn Marthinsen" userId="S::bjorn.marthinsen@uke.oslo.kommune.no::df7cd412-92c8-40e2-8574-ba71a64518af" providerId="AD" clId="Web-{E1B17E15-4478-4C92-9708-C3CB2F077B90}" dt="2021-02-16T17:44:05.100" v="399" actId="20577"/>
        <pc:sldMkLst>
          <pc:docMk/>
          <pc:sldMk cId="2560894242" sldId="716"/>
        </pc:sldMkLst>
        <pc:spChg chg="mod">
          <ac:chgData name="Bjørn Marthinsen" userId="S::bjorn.marthinsen@uke.oslo.kommune.no::df7cd412-92c8-40e2-8574-ba71a64518af" providerId="AD" clId="Web-{E1B17E15-4478-4C92-9708-C3CB2F077B90}" dt="2021-02-16T17:44:05.100" v="399" actId="20577"/>
          <ac:spMkLst>
            <pc:docMk/>
            <pc:sldMk cId="2560894242" sldId="716"/>
            <ac:spMk id="2" creationId="{293ACD91-B7FB-45C2-9E0D-9DED3B578541}"/>
          </ac:spMkLst>
        </pc:spChg>
        <pc:picChg chg="del">
          <ac:chgData name="Bjørn Marthinsen" userId="S::bjorn.marthinsen@uke.oslo.kommune.no::df7cd412-92c8-40e2-8574-ba71a64518af" providerId="AD" clId="Web-{E1B17E15-4478-4C92-9708-C3CB2F077B90}" dt="2021-02-16T17:42:09.738" v="389"/>
          <ac:picMkLst>
            <pc:docMk/>
            <pc:sldMk cId="2560894242" sldId="716"/>
            <ac:picMk id="7" creationId="{00000000-0000-0000-0000-000000000000}"/>
          </ac:picMkLst>
        </pc:picChg>
      </pc:sldChg>
      <pc:sldChg chg="modSp add replId">
        <pc:chgData name="Bjørn Marthinsen" userId="S::bjorn.marthinsen@uke.oslo.kommune.no::df7cd412-92c8-40e2-8574-ba71a64518af" providerId="AD" clId="Web-{E1B17E15-4478-4C92-9708-C3CB2F077B90}" dt="2021-02-16T17:50:55.127" v="447" actId="20577"/>
        <pc:sldMkLst>
          <pc:docMk/>
          <pc:sldMk cId="519940186" sldId="717"/>
        </pc:sldMkLst>
        <pc:spChg chg="mod">
          <ac:chgData name="Bjørn Marthinsen" userId="S::bjorn.marthinsen@uke.oslo.kommune.no::df7cd412-92c8-40e2-8574-ba71a64518af" providerId="AD" clId="Web-{E1B17E15-4478-4C92-9708-C3CB2F077B90}" dt="2021-02-16T17:50:55.127" v="447" actId="20577"/>
          <ac:spMkLst>
            <pc:docMk/>
            <pc:sldMk cId="519940186" sldId="717"/>
            <ac:spMk id="2" creationId="{293ACD91-B7FB-45C2-9E0D-9DED3B578541}"/>
          </ac:spMkLst>
        </pc:spChg>
      </pc:sldChg>
      <pc:sldChg chg="modSp add replId">
        <pc:chgData name="Bjørn Marthinsen" userId="S::bjorn.marthinsen@uke.oslo.kommune.no::df7cd412-92c8-40e2-8574-ba71a64518af" providerId="AD" clId="Web-{E1B17E15-4478-4C92-9708-C3CB2F077B90}" dt="2021-02-16T17:53:03.724" v="460" actId="20577"/>
        <pc:sldMkLst>
          <pc:docMk/>
          <pc:sldMk cId="796555049" sldId="718"/>
        </pc:sldMkLst>
        <pc:spChg chg="mod">
          <ac:chgData name="Bjørn Marthinsen" userId="S::bjorn.marthinsen@uke.oslo.kommune.no::df7cd412-92c8-40e2-8574-ba71a64518af" providerId="AD" clId="Web-{E1B17E15-4478-4C92-9708-C3CB2F077B90}" dt="2021-02-16T17:53:03.724" v="460" actId="20577"/>
          <ac:spMkLst>
            <pc:docMk/>
            <pc:sldMk cId="796555049" sldId="718"/>
            <ac:spMk id="2" creationId="{9A84388C-17EB-40C8-90F3-64C0FD1F3961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7:51:48.394" v="455"/>
          <ac:spMkLst>
            <pc:docMk/>
            <pc:sldMk cId="796555049" sldId="718"/>
            <ac:spMk id="5" creationId="{00000000-0000-0000-0000-000000000000}"/>
          </ac:spMkLst>
        </pc:spChg>
      </pc:sldChg>
      <pc:sldChg chg="new del">
        <pc:chgData name="Bjørn Marthinsen" userId="S::bjorn.marthinsen@uke.oslo.kommune.no::df7cd412-92c8-40e2-8574-ba71a64518af" providerId="AD" clId="Web-{E1B17E15-4478-4C92-9708-C3CB2F077B90}" dt="2021-02-16T17:51:22.018" v="449"/>
        <pc:sldMkLst>
          <pc:docMk/>
          <pc:sldMk cId="3090070705" sldId="718"/>
        </pc:sldMkLst>
      </pc:sldChg>
      <pc:sldChg chg="modSp add ord replId">
        <pc:chgData name="Bjørn Marthinsen" userId="S::bjorn.marthinsen@uke.oslo.kommune.no::df7cd412-92c8-40e2-8574-ba71a64518af" providerId="AD" clId="Web-{E1B17E15-4478-4C92-9708-C3CB2F077B90}" dt="2021-02-16T19:44:20.948" v="1036" actId="14100"/>
        <pc:sldMkLst>
          <pc:docMk/>
          <pc:sldMk cId="2541175142" sldId="719"/>
        </pc:sldMkLst>
        <pc:spChg chg="mod">
          <ac:chgData name="Bjørn Marthinsen" userId="S::bjorn.marthinsen@uke.oslo.kommune.no::df7cd412-92c8-40e2-8574-ba71a64518af" providerId="AD" clId="Web-{E1B17E15-4478-4C92-9708-C3CB2F077B90}" dt="2021-02-16T17:56:14.713" v="470" actId="20577"/>
          <ac:spMkLst>
            <pc:docMk/>
            <pc:sldMk cId="2541175142" sldId="719"/>
            <ac:spMk id="2" creationId="{5D2EAEE8-94FC-473A-A083-CF7A5D82E2FE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9:44:20.948" v="1036" actId="14100"/>
          <ac:spMkLst>
            <pc:docMk/>
            <pc:sldMk cId="2541175142" sldId="719"/>
            <ac:spMk id="3" creationId="{D5C4A10D-F647-4DAA-816F-BB96C3983514}"/>
          </ac:spMkLst>
        </pc:spChg>
      </pc:sldChg>
      <pc:sldChg chg="modSp add replId">
        <pc:chgData name="Bjørn Marthinsen" userId="S::bjorn.marthinsen@uke.oslo.kommune.no::df7cd412-92c8-40e2-8574-ba71a64518af" providerId="AD" clId="Web-{E1B17E15-4478-4C92-9708-C3CB2F077B90}" dt="2021-02-16T17:58:02.997" v="487" actId="20577"/>
        <pc:sldMkLst>
          <pc:docMk/>
          <pc:sldMk cId="1027736173" sldId="720"/>
        </pc:sldMkLst>
        <pc:spChg chg="mod">
          <ac:chgData name="Bjørn Marthinsen" userId="S::bjorn.marthinsen@uke.oslo.kommune.no::df7cd412-92c8-40e2-8574-ba71a64518af" providerId="AD" clId="Web-{E1B17E15-4478-4C92-9708-C3CB2F077B90}" dt="2021-02-16T17:57:47.684" v="483" actId="20577"/>
          <ac:spMkLst>
            <pc:docMk/>
            <pc:sldMk cId="1027736173" sldId="720"/>
            <ac:spMk id="2" creationId="{ADFBF68F-C7E1-4D1D-AC16-4FE7ACB3FC4C}"/>
          </ac:spMkLst>
        </pc:spChg>
        <pc:spChg chg="mod">
          <ac:chgData name="Bjørn Marthinsen" userId="S::bjorn.marthinsen@uke.oslo.kommune.no::df7cd412-92c8-40e2-8574-ba71a64518af" providerId="AD" clId="Web-{E1B17E15-4478-4C92-9708-C3CB2F077B90}" dt="2021-02-16T17:58:02.997" v="487" actId="20577"/>
          <ac:spMkLst>
            <pc:docMk/>
            <pc:sldMk cId="1027736173" sldId="720"/>
            <ac:spMk id="3" creationId="{4EA3049F-789F-497C-ABB5-91893E7237FF}"/>
          </ac:spMkLst>
        </pc:spChg>
      </pc:sldChg>
      <pc:sldChg chg="modSp add replId">
        <pc:chgData name="Bjørn Marthinsen" userId="S::bjorn.marthinsen@uke.oslo.kommune.no::df7cd412-92c8-40e2-8574-ba71a64518af" providerId="AD" clId="Web-{E1B17E15-4478-4C92-9708-C3CB2F077B90}" dt="2021-02-16T18:59:57.361" v="631" actId="20577"/>
        <pc:sldMkLst>
          <pc:docMk/>
          <pc:sldMk cId="3690858847" sldId="721"/>
        </pc:sldMkLst>
        <pc:spChg chg="mod">
          <ac:chgData name="Bjørn Marthinsen" userId="S::bjorn.marthinsen@uke.oslo.kommune.no::df7cd412-92c8-40e2-8574-ba71a64518af" providerId="AD" clId="Web-{E1B17E15-4478-4C92-9708-C3CB2F077B90}" dt="2021-02-16T18:59:57.361" v="631" actId="20577"/>
          <ac:spMkLst>
            <pc:docMk/>
            <pc:sldMk cId="3690858847" sldId="721"/>
            <ac:spMk id="2" creationId="{293ACD91-B7FB-45C2-9E0D-9DED3B578541}"/>
          </ac:spMkLst>
        </pc:spChg>
      </pc:sldChg>
      <pc:sldChg chg="modSp add replId">
        <pc:chgData name="Bjørn Marthinsen" userId="S::bjorn.marthinsen@uke.oslo.kommune.no::df7cd412-92c8-40e2-8574-ba71a64518af" providerId="AD" clId="Web-{E1B17E15-4478-4C92-9708-C3CB2F077B90}" dt="2021-02-16T19:03:58.899" v="672" actId="20577"/>
        <pc:sldMkLst>
          <pc:docMk/>
          <pc:sldMk cId="323405585" sldId="722"/>
        </pc:sldMkLst>
        <pc:spChg chg="mod">
          <ac:chgData name="Bjørn Marthinsen" userId="S::bjorn.marthinsen@uke.oslo.kommune.no::df7cd412-92c8-40e2-8574-ba71a64518af" providerId="AD" clId="Web-{E1B17E15-4478-4C92-9708-C3CB2F077B90}" dt="2021-02-16T19:03:58.899" v="672" actId="20577"/>
          <ac:spMkLst>
            <pc:docMk/>
            <pc:sldMk cId="323405585" sldId="722"/>
            <ac:spMk id="2" creationId="{293ACD91-B7FB-45C2-9E0D-9DED3B578541}"/>
          </ac:spMkLst>
        </pc:spChg>
      </pc:sldChg>
      <pc:sldChg chg="addSp delSp modSp new">
        <pc:chgData name="Bjørn Marthinsen" userId="S::bjorn.marthinsen@uke.oslo.kommune.no::df7cd412-92c8-40e2-8574-ba71a64518af" providerId="AD" clId="Web-{E1B17E15-4478-4C92-9708-C3CB2F077B90}" dt="2021-02-16T19:17:58.205" v="779" actId="20577"/>
        <pc:sldMkLst>
          <pc:docMk/>
          <pc:sldMk cId="2887460947" sldId="723"/>
        </pc:sldMkLst>
        <pc:spChg chg="mod">
          <ac:chgData name="Bjørn Marthinsen" userId="S::bjorn.marthinsen@uke.oslo.kommune.no::df7cd412-92c8-40e2-8574-ba71a64518af" providerId="AD" clId="Web-{E1B17E15-4478-4C92-9708-C3CB2F077B90}" dt="2021-02-16T19:05:28.760" v="675" actId="20577"/>
          <ac:spMkLst>
            <pc:docMk/>
            <pc:sldMk cId="2887460947" sldId="723"/>
            <ac:spMk id="2" creationId="{450BF777-935D-4D97-8566-11CFA421A112}"/>
          </ac:spMkLst>
        </pc:spChg>
        <pc:spChg chg="del mod">
          <ac:chgData name="Bjørn Marthinsen" userId="S::bjorn.marthinsen@uke.oslo.kommune.no::df7cd412-92c8-40e2-8574-ba71a64518af" providerId="AD" clId="Web-{E1B17E15-4478-4C92-9708-C3CB2F077B90}" dt="2021-02-16T19:09:46.954" v="686"/>
          <ac:spMkLst>
            <pc:docMk/>
            <pc:sldMk cId="2887460947" sldId="723"/>
            <ac:spMk id="3" creationId="{BCC4DF6A-7B9E-4EE7-A387-7066FF419705}"/>
          </ac:spMkLst>
        </pc:spChg>
        <pc:spChg chg="add del mod">
          <ac:chgData name="Bjørn Marthinsen" userId="S::bjorn.marthinsen@uke.oslo.kommune.no::df7cd412-92c8-40e2-8574-ba71a64518af" providerId="AD" clId="Web-{E1B17E15-4478-4C92-9708-C3CB2F077B90}" dt="2021-02-16T19:10:21.471" v="688"/>
          <ac:spMkLst>
            <pc:docMk/>
            <pc:sldMk cId="2887460947" sldId="723"/>
            <ac:spMk id="5" creationId="{64B2A51E-6E85-432C-98E8-A620790A168A}"/>
          </ac:spMkLst>
        </pc:spChg>
        <pc:spChg chg="add mod">
          <ac:chgData name="Bjørn Marthinsen" userId="S::bjorn.marthinsen@uke.oslo.kommune.no::df7cd412-92c8-40e2-8574-ba71a64518af" providerId="AD" clId="Web-{E1B17E15-4478-4C92-9708-C3CB2F077B90}" dt="2021-02-16T19:17:58.205" v="779" actId="20577"/>
          <ac:spMkLst>
            <pc:docMk/>
            <pc:sldMk cId="2887460947" sldId="723"/>
            <ac:spMk id="7" creationId="{BCB4A6E8-B1B4-4E8C-AFC4-40F31C7FA274}"/>
          </ac:spMkLst>
        </pc:spChg>
      </pc:sldChg>
      <pc:sldChg chg="modSp add replId">
        <pc:chgData name="Bjørn Marthinsen" userId="S::bjorn.marthinsen@uke.oslo.kommune.no::df7cd412-92c8-40e2-8574-ba71a64518af" providerId="AD" clId="Web-{E1B17E15-4478-4C92-9708-C3CB2F077B90}" dt="2021-02-16T19:32:34.087" v="941" actId="20577"/>
        <pc:sldMkLst>
          <pc:docMk/>
          <pc:sldMk cId="910577758" sldId="724"/>
        </pc:sldMkLst>
        <pc:spChg chg="mod">
          <ac:chgData name="Bjørn Marthinsen" userId="S::bjorn.marthinsen@uke.oslo.kommune.no::df7cd412-92c8-40e2-8574-ba71a64518af" providerId="AD" clId="Web-{E1B17E15-4478-4C92-9708-C3CB2F077B90}" dt="2021-02-16T19:32:34.087" v="941" actId="20577"/>
          <ac:spMkLst>
            <pc:docMk/>
            <pc:sldMk cId="910577758" sldId="724"/>
            <ac:spMk id="7" creationId="{BCB4A6E8-B1B4-4E8C-AFC4-40F31C7FA274}"/>
          </ac:spMkLst>
        </pc:spChg>
      </pc:sldChg>
    </pc:docChg>
  </pc:docChgLst>
  <pc:docChgLst>
    <pc:chgData name="Birgit Aakre" userId="S::birgit.aakre@uke.oslo.kommune.no::f3599e00-5892-4510-bd89-34a4e1b243cf" providerId="AD" clId="Web-{79C23B09-2694-4C78-84F2-F114E7B7A909}"/>
    <pc:docChg chg="addSld modSld modSection">
      <pc:chgData name="Birgit Aakre" userId="S::birgit.aakre@uke.oslo.kommune.no::f3599e00-5892-4510-bd89-34a4e1b243cf" providerId="AD" clId="Web-{79C23B09-2694-4C78-84F2-F114E7B7A909}" dt="2021-02-17T13:02:20.997" v="383"/>
      <pc:docMkLst>
        <pc:docMk/>
      </pc:docMkLst>
      <pc:sldChg chg="delSp">
        <pc:chgData name="Birgit Aakre" userId="S::birgit.aakre@uke.oslo.kommune.no::f3599e00-5892-4510-bd89-34a4e1b243cf" providerId="AD" clId="Web-{79C23B09-2694-4C78-84F2-F114E7B7A909}" dt="2021-02-17T13:01:51.746" v="379"/>
        <pc:sldMkLst>
          <pc:docMk/>
          <pc:sldMk cId="826454554" sldId="695"/>
        </pc:sldMkLst>
        <pc:picChg chg="del">
          <ac:chgData name="Birgit Aakre" userId="S::birgit.aakre@uke.oslo.kommune.no::f3599e00-5892-4510-bd89-34a4e1b243cf" providerId="AD" clId="Web-{79C23B09-2694-4C78-84F2-F114E7B7A909}" dt="2021-02-17T13:01:51.746" v="379"/>
          <ac:picMkLst>
            <pc:docMk/>
            <pc:sldMk cId="826454554" sldId="695"/>
            <ac:picMk id="22" creationId="{00000000-0000-0000-0000-000000000000}"/>
          </ac:picMkLst>
        </pc:picChg>
        <pc:picChg chg="del">
          <ac:chgData name="Birgit Aakre" userId="S::birgit.aakre@uke.oslo.kommune.no::f3599e00-5892-4510-bd89-34a4e1b243cf" providerId="AD" clId="Web-{79C23B09-2694-4C78-84F2-F114E7B7A909}" dt="2021-02-17T13:01:10.120" v="376"/>
          <ac:picMkLst>
            <pc:docMk/>
            <pc:sldMk cId="826454554" sldId="695"/>
            <ac:picMk id="24" creationId="{00000000-0000-0000-0000-000000000000}"/>
          </ac:picMkLst>
        </pc:picChg>
      </pc:sldChg>
      <pc:sldChg chg="addSp delSp modSp new">
        <pc:chgData name="Birgit Aakre" userId="S::birgit.aakre@uke.oslo.kommune.no::f3599e00-5892-4510-bd89-34a4e1b243cf" providerId="AD" clId="Web-{79C23B09-2694-4C78-84F2-F114E7B7A909}" dt="2021-02-17T13:02:20.997" v="383"/>
        <pc:sldMkLst>
          <pc:docMk/>
          <pc:sldMk cId="207434271" sldId="725"/>
        </pc:sldMkLst>
        <pc:spChg chg="mod">
          <ac:chgData name="Birgit Aakre" userId="S::birgit.aakre@uke.oslo.kommune.no::f3599e00-5892-4510-bd89-34a4e1b243cf" providerId="AD" clId="Web-{79C23B09-2694-4C78-84F2-F114E7B7A909}" dt="2021-02-17T13:02:11.294" v="380" actId="20577"/>
          <ac:spMkLst>
            <pc:docMk/>
            <pc:sldMk cId="207434271" sldId="725"/>
            <ac:spMk id="2" creationId="{89523A57-660C-4EE9-B51A-F39522D30C2A}"/>
          </ac:spMkLst>
        </pc:spChg>
        <pc:spChg chg="mod">
          <ac:chgData name="Birgit Aakre" userId="S::birgit.aakre@uke.oslo.kommune.no::f3599e00-5892-4510-bd89-34a4e1b243cf" providerId="AD" clId="Web-{79C23B09-2694-4C78-84F2-F114E7B7A909}" dt="2021-02-17T13:00:42.885" v="375" actId="20577"/>
          <ac:spMkLst>
            <pc:docMk/>
            <pc:sldMk cId="207434271" sldId="725"/>
            <ac:spMk id="3" creationId="{456C0880-C1D1-4758-ADB8-26818156BB1B}"/>
          </ac:spMkLst>
        </pc:spChg>
        <pc:picChg chg="add mod">
          <ac:chgData name="Birgit Aakre" userId="S::birgit.aakre@uke.oslo.kommune.no::f3599e00-5892-4510-bd89-34a4e1b243cf" providerId="AD" clId="Web-{79C23B09-2694-4C78-84F2-F114E7B7A909}" dt="2021-02-17T13:01:22.183" v="378" actId="1076"/>
          <ac:picMkLst>
            <pc:docMk/>
            <pc:sldMk cId="207434271" sldId="725"/>
            <ac:picMk id="4" creationId="{6AC841D3-18FB-4C01-B185-7153DD327C26}"/>
          </ac:picMkLst>
        </pc:picChg>
        <pc:picChg chg="add del mod">
          <ac:chgData name="Birgit Aakre" userId="S::birgit.aakre@uke.oslo.kommune.no::f3599e00-5892-4510-bd89-34a4e1b243cf" providerId="AD" clId="Web-{79C23B09-2694-4C78-84F2-F114E7B7A909}" dt="2021-02-17T13:02:20.997" v="383"/>
          <ac:picMkLst>
            <pc:docMk/>
            <pc:sldMk cId="207434271" sldId="725"/>
            <ac:picMk id="5" creationId="{2762949E-64F1-4734-BF09-CD1BF46C914D}"/>
          </ac:picMkLst>
        </pc:picChg>
      </pc:sldChg>
    </pc:docChg>
  </pc:docChgLst>
  <pc:docChgLst>
    <pc:chgData name="Svein Jørgen Kjenner Johansen" userId="S::sveinjorgen.johansen@uke.oslo.kommune.no::df98c4b2-c8f8-4001-a2ef-f74dc3dd5378" providerId="AD" clId="Web-{BA815E40-1F15-42B3-BD2E-A5F0FF811E0D}"/>
    <pc:docChg chg="delSld modSld sldOrd modSection">
      <pc:chgData name="Svein Jørgen Kjenner Johansen" userId="S::sveinjorgen.johansen@uke.oslo.kommune.no::df98c4b2-c8f8-4001-a2ef-f74dc3dd5378" providerId="AD" clId="Web-{BA815E40-1F15-42B3-BD2E-A5F0FF811E0D}" dt="2021-02-16T14:06:59.570" v="257"/>
      <pc:docMkLst>
        <pc:docMk/>
      </pc:docMkLst>
      <pc:sldChg chg="del">
        <pc:chgData name="Svein Jørgen Kjenner Johansen" userId="S::sveinjorgen.johansen@uke.oslo.kommune.no::df98c4b2-c8f8-4001-a2ef-f74dc3dd5378" providerId="AD" clId="Web-{BA815E40-1F15-42B3-BD2E-A5F0FF811E0D}" dt="2021-02-16T13:55:15.881" v="253"/>
        <pc:sldMkLst>
          <pc:docMk/>
          <pc:sldMk cId="1064325836" sldId="670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3:55:15.881" v="252"/>
        <pc:sldMkLst>
          <pc:docMk/>
          <pc:sldMk cId="1144572220" sldId="677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3:55:15.881" v="251"/>
        <pc:sldMkLst>
          <pc:docMk/>
          <pc:sldMk cId="757096873" sldId="678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3:55:15.881" v="250"/>
        <pc:sldMkLst>
          <pc:docMk/>
          <pc:sldMk cId="3207777708" sldId="682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3:55:15.881" v="249"/>
        <pc:sldMkLst>
          <pc:docMk/>
          <pc:sldMk cId="2775208754" sldId="683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3:55:15.881" v="248"/>
        <pc:sldMkLst>
          <pc:docMk/>
          <pc:sldMk cId="3165259588" sldId="684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3:55:15.881" v="247"/>
        <pc:sldMkLst>
          <pc:docMk/>
          <pc:sldMk cId="1748872012" sldId="685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3:55:15.881" v="246"/>
        <pc:sldMkLst>
          <pc:docMk/>
          <pc:sldMk cId="2604327098" sldId="686"/>
        </pc:sldMkLst>
      </pc:sldChg>
      <pc:sldChg chg="modSp">
        <pc:chgData name="Svein Jørgen Kjenner Johansen" userId="S::sveinjorgen.johansen@uke.oslo.kommune.no::df98c4b2-c8f8-4001-a2ef-f74dc3dd5378" providerId="AD" clId="Web-{BA815E40-1F15-42B3-BD2E-A5F0FF811E0D}" dt="2021-02-16T13:41:24.783" v="80" actId="20577"/>
        <pc:sldMkLst>
          <pc:docMk/>
          <pc:sldMk cId="1451776930" sldId="688"/>
        </pc:sldMkLst>
        <pc:spChg chg="mod">
          <ac:chgData name="Svein Jørgen Kjenner Johansen" userId="S::sveinjorgen.johansen@uke.oslo.kommune.no::df98c4b2-c8f8-4001-a2ef-f74dc3dd5378" providerId="AD" clId="Web-{BA815E40-1F15-42B3-BD2E-A5F0FF811E0D}" dt="2021-02-16T13:41:24.783" v="80" actId="20577"/>
          <ac:spMkLst>
            <pc:docMk/>
            <pc:sldMk cId="1451776930" sldId="688"/>
            <ac:spMk id="6" creationId="{00000000-0000-0000-0000-000000000000}"/>
          </ac:spMkLst>
        </pc:spChg>
      </pc:sldChg>
      <pc:sldChg chg="modSp">
        <pc:chgData name="Svein Jørgen Kjenner Johansen" userId="S::sveinjorgen.johansen@uke.oslo.kommune.no::df98c4b2-c8f8-4001-a2ef-f74dc3dd5378" providerId="AD" clId="Web-{BA815E40-1F15-42B3-BD2E-A5F0FF811E0D}" dt="2021-02-16T13:46:53.244" v="184" actId="20577"/>
        <pc:sldMkLst>
          <pc:docMk/>
          <pc:sldMk cId="2381950614" sldId="689"/>
        </pc:sldMkLst>
        <pc:spChg chg="mod">
          <ac:chgData name="Svein Jørgen Kjenner Johansen" userId="S::sveinjorgen.johansen@uke.oslo.kommune.no::df98c4b2-c8f8-4001-a2ef-f74dc3dd5378" providerId="AD" clId="Web-{BA815E40-1F15-42B3-BD2E-A5F0FF811E0D}" dt="2021-02-16T13:42:52.176" v="100" actId="20577"/>
          <ac:spMkLst>
            <pc:docMk/>
            <pc:sldMk cId="2381950614" sldId="689"/>
            <ac:spMk id="5" creationId="{00000000-0000-0000-0000-000000000000}"/>
          </ac:spMkLst>
        </pc:spChg>
        <pc:spChg chg="mod">
          <ac:chgData name="Svein Jørgen Kjenner Johansen" userId="S::sveinjorgen.johansen@uke.oslo.kommune.no::df98c4b2-c8f8-4001-a2ef-f74dc3dd5378" providerId="AD" clId="Web-{BA815E40-1F15-42B3-BD2E-A5F0FF811E0D}" dt="2021-02-16T13:46:53.244" v="184" actId="20577"/>
          <ac:spMkLst>
            <pc:docMk/>
            <pc:sldMk cId="2381950614" sldId="689"/>
            <ac:spMk id="6" creationId="{00000000-0000-0000-0000-000000000000}"/>
          </ac:spMkLst>
        </pc:spChg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4:06:59.570" v="257"/>
        <pc:sldMkLst>
          <pc:docMk/>
          <pc:sldMk cId="4180697908" sldId="691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4:06:59.570" v="256"/>
        <pc:sldMkLst>
          <pc:docMk/>
          <pc:sldMk cId="4156438135" sldId="692"/>
        </pc:sldMkLst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4:06:59.570" v="255"/>
        <pc:sldMkLst>
          <pc:docMk/>
          <pc:sldMk cId="3733885205" sldId="693"/>
        </pc:sldMkLst>
      </pc:sldChg>
      <pc:sldChg chg="modSp ord">
        <pc:chgData name="Svein Jørgen Kjenner Johansen" userId="S::sveinjorgen.johansen@uke.oslo.kommune.no::df98c4b2-c8f8-4001-a2ef-f74dc3dd5378" providerId="AD" clId="Web-{BA815E40-1F15-42B3-BD2E-A5F0FF811E0D}" dt="2021-02-16T13:28:06.404" v="21" actId="20577"/>
        <pc:sldMkLst>
          <pc:docMk/>
          <pc:sldMk cId="3961553023" sldId="696"/>
        </pc:sldMkLst>
        <pc:spChg chg="mod">
          <ac:chgData name="Svein Jørgen Kjenner Johansen" userId="S::sveinjorgen.johansen@uke.oslo.kommune.no::df98c4b2-c8f8-4001-a2ef-f74dc3dd5378" providerId="AD" clId="Web-{BA815E40-1F15-42B3-BD2E-A5F0FF811E0D}" dt="2021-02-16T13:28:06.404" v="21" actId="20577"/>
          <ac:spMkLst>
            <pc:docMk/>
            <pc:sldMk cId="3961553023" sldId="696"/>
            <ac:spMk id="3" creationId="{00000000-0000-0000-0000-000000000000}"/>
          </ac:spMkLst>
        </pc:spChg>
      </pc:sldChg>
      <pc:sldChg chg="ord addCm">
        <pc:chgData name="Svein Jørgen Kjenner Johansen" userId="S::sveinjorgen.johansen@uke.oslo.kommune.no::df98c4b2-c8f8-4001-a2ef-f74dc3dd5378" providerId="AD" clId="Web-{BA815E40-1F15-42B3-BD2E-A5F0FF811E0D}" dt="2021-02-16T13:30:26.064" v="23"/>
        <pc:sldMkLst>
          <pc:docMk/>
          <pc:sldMk cId="518607979" sldId="697"/>
        </pc:sldMkLst>
      </pc:sldChg>
      <pc:sldChg chg="ord">
        <pc:chgData name="Svein Jørgen Kjenner Johansen" userId="S::sveinjorgen.johansen@uke.oslo.kommune.no::df98c4b2-c8f8-4001-a2ef-f74dc3dd5378" providerId="AD" clId="Web-{BA815E40-1F15-42B3-BD2E-A5F0FF811E0D}" dt="2021-02-16T13:24:46.165" v="2"/>
        <pc:sldMkLst>
          <pc:docMk/>
          <pc:sldMk cId="1505711322" sldId="698"/>
        </pc:sldMkLst>
      </pc:sldChg>
      <pc:sldChg chg="ord">
        <pc:chgData name="Svein Jørgen Kjenner Johansen" userId="S::sveinjorgen.johansen@uke.oslo.kommune.no::df98c4b2-c8f8-4001-a2ef-f74dc3dd5378" providerId="AD" clId="Web-{BA815E40-1F15-42B3-BD2E-A5F0FF811E0D}" dt="2021-02-16T13:24:46.165" v="3"/>
        <pc:sldMkLst>
          <pc:docMk/>
          <pc:sldMk cId="2727508845" sldId="699"/>
        </pc:sldMkLst>
      </pc:sldChg>
      <pc:sldChg chg="modSp">
        <pc:chgData name="Svein Jørgen Kjenner Johansen" userId="S::sveinjorgen.johansen@uke.oslo.kommune.no::df98c4b2-c8f8-4001-a2ef-f74dc3dd5378" providerId="AD" clId="Web-{BA815E40-1F15-42B3-BD2E-A5F0FF811E0D}" dt="2021-02-16T13:54:56.318" v="245" actId="20577"/>
        <pc:sldMkLst>
          <pc:docMk/>
          <pc:sldMk cId="2531703842" sldId="700"/>
        </pc:sldMkLst>
        <pc:spChg chg="mod">
          <ac:chgData name="Svein Jørgen Kjenner Johansen" userId="S::sveinjorgen.johansen@uke.oslo.kommune.no::df98c4b2-c8f8-4001-a2ef-f74dc3dd5378" providerId="AD" clId="Web-{BA815E40-1F15-42B3-BD2E-A5F0FF811E0D}" dt="2021-02-16T13:49:58.842" v="185" actId="20577"/>
          <ac:spMkLst>
            <pc:docMk/>
            <pc:sldMk cId="2531703842" sldId="700"/>
            <ac:spMk id="5" creationId="{00000000-0000-0000-0000-000000000000}"/>
          </ac:spMkLst>
        </pc:spChg>
        <pc:spChg chg="mod">
          <ac:chgData name="Svein Jørgen Kjenner Johansen" userId="S::sveinjorgen.johansen@uke.oslo.kommune.no::df98c4b2-c8f8-4001-a2ef-f74dc3dd5378" providerId="AD" clId="Web-{BA815E40-1F15-42B3-BD2E-A5F0FF811E0D}" dt="2021-02-16T13:54:56.318" v="245" actId="20577"/>
          <ac:spMkLst>
            <pc:docMk/>
            <pc:sldMk cId="2531703842" sldId="700"/>
            <ac:spMk id="6" creationId="{00000000-0000-0000-0000-000000000000}"/>
          </ac:spMkLst>
        </pc:spChg>
      </pc:sldChg>
      <pc:sldChg chg="del">
        <pc:chgData name="Svein Jørgen Kjenner Johansen" userId="S::sveinjorgen.johansen@uke.oslo.kommune.no::df98c4b2-c8f8-4001-a2ef-f74dc3dd5378" providerId="AD" clId="Web-{BA815E40-1F15-42B3-BD2E-A5F0FF811E0D}" dt="2021-02-16T13:55:15.881" v="254"/>
        <pc:sldMkLst>
          <pc:docMk/>
          <pc:sldMk cId="3715088086" sldId="701"/>
        </pc:sldMkLst>
      </pc:sldChg>
      <pc:sldChg chg="ord">
        <pc:chgData name="Svein Jørgen Kjenner Johansen" userId="S::sveinjorgen.johansen@uke.oslo.kommune.no::df98c4b2-c8f8-4001-a2ef-f74dc3dd5378" providerId="AD" clId="Web-{BA815E40-1F15-42B3-BD2E-A5F0FF811E0D}" dt="2021-02-16T13:29:24.265" v="22"/>
        <pc:sldMkLst>
          <pc:docMk/>
          <pc:sldMk cId="4268872201" sldId="702"/>
        </pc:sldMkLst>
      </pc:sldChg>
    </pc:docChg>
  </pc:docChgLst>
  <pc:docChgLst>
    <pc:chgData name="Vibeke Rise" userId="S::vibeke.rise@uke.oslo.kommune.no::7206ebdd-498a-4dd4-b7a3-f9ff3ad655f6" providerId="AD" clId="Web-{F9C5DFDF-0D79-43D3-BE01-08403C96828C}"/>
    <pc:docChg chg="addSld modSection">
      <pc:chgData name="Vibeke Rise" userId="S::vibeke.rise@uke.oslo.kommune.no::7206ebdd-498a-4dd4-b7a3-f9ff3ad655f6" providerId="AD" clId="Web-{F9C5DFDF-0D79-43D3-BE01-08403C96828C}" dt="2021-02-16T13:26:32.851" v="0"/>
      <pc:docMkLst>
        <pc:docMk/>
      </pc:docMkLst>
      <pc:sldChg chg="add">
        <pc:chgData name="Vibeke Rise" userId="S::vibeke.rise@uke.oslo.kommune.no::7206ebdd-498a-4dd4-b7a3-f9ff3ad655f6" providerId="AD" clId="Web-{F9C5DFDF-0D79-43D3-BE01-08403C96828C}" dt="2021-02-16T13:26:32.851" v="0"/>
        <pc:sldMkLst>
          <pc:docMk/>
          <pc:sldMk cId="4268872201" sldId="7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01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Klimanøytral transport:</a:t>
            </a:r>
            <a:r>
              <a:rPr lang="nb-NO" baseline="0"/>
              <a:t> </a:t>
            </a:r>
            <a:r>
              <a:rPr lang="nb-NO"/>
              <a:t>Ny resultatindikator 2020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669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Klimanøytral transport:</a:t>
            </a:r>
            <a:r>
              <a:rPr lang="nb-NO" baseline="0"/>
              <a:t> </a:t>
            </a:r>
            <a:r>
              <a:rPr lang="nb-NO"/>
              <a:t>Ny resultatindikator 2020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98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13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Alle resultatindikatorer bortsett</a:t>
            </a:r>
            <a:r>
              <a:rPr lang="nb-NO" baseline="0"/>
              <a:t> fra EHF er nye i</a:t>
            </a:r>
            <a:r>
              <a:rPr lang="nb-NO"/>
              <a:t> 2020 </a:t>
            </a:r>
          </a:p>
          <a:p>
            <a:r>
              <a:rPr lang="nb-NO"/>
              <a:t>Mht. elektroniske lønnsslipper: Avvik skyldes i stor grad at ansatte som ikke lenger jobber i Oslo kommune fikk etterbetaling av lønnsoppgjør 2020 i papirformat.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4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HMSREG:</a:t>
            </a:r>
            <a:r>
              <a:rPr lang="nb-NO" baseline="0"/>
              <a:t> Ny resultatindikator 2020 </a:t>
            </a:r>
          </a:p>
          <a:p>
            <a:r>
              <a:rPr lang="nb-NO" baseline="0"/>
              <a:t>Mht. e-faktura: Mottakere kan velge mellom EHF, </a:t>
            </a:r>
            <a:r>
              <a:rPr lang="nb-NO" baseline="0" err="1"/>
              <a:t>eFaktura</a:t>
            </a:r>
            <a:r>
              <a:rPr lang="nb-NO" baseline="0"/>
              <a:t>, Vipps-faktura, faktura via </a:t>
            </a:r>
            <a:r>
              <a:rPr lang="nb-NO" baseline="0" err="1"/>
              <a:t>Digipost</a:t>
            </a:r>
            <a:r>
              <a:rPr lang="nb-NO" baseline="0"/>
              <a:t>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9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Klimanøytral transport:</a:t>
            </a:r>
            <a:r>
              <a:rPr lang="nb-NO" baseline="0"/>
              <a:t> </a:t>
            </a:r>
            <a:r>
              <a:rPr lang="nb-NO"/>
              <a:t>Ny resultatindikator 2020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81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Klimanøytral transport:</a:t>
            </a:r>
            <a:r>
              <a:rPr lang="nb-NO" baseline="0"/>
              <a:t> </a:t>
            </a:r>
            <a:r>
              <a:rPr lang="nb-NO"/>
              <a:t>Ny resultatindikator 2020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74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Klimanøytral transport:</a:t>
            </a:r>
            <a:r>
              <a:rPr lang="nb-NO" baseline="0"/>
              <a:t> </a:t>
            </a:r>
            <a:r>
              <a:rPr lang="nb-NO"/>
              <a:t>Ny resultatindikator 2020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760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Klimanøytral transport:</a:t>
            </a:r>
            <a:r>
              <a:rPr lang="nb-NO" baseline="0"/>
              <a:t> </a:t>
            </a:r>
            <a:r>
              <a:rPr lang="nb-NO"/>
              <a:t>Ny resultatindikator 2020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18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Klimanøytral transport:</a:t>
            </a:r>
            <a:r>
              <a:rPr lang="nb-NO" baseline="0"/>
              <a:t> </a:t>
            </a:r>
            <a:r>
              <a:rPr lang="nb-NO"/>
              <a:t>Ny resultatindikator 2020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56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0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0.wdp"/></Relationships>
</file>

<file path=ppt/slideLayouts/_rels/slideLayout23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8.wdp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8.wdp"/></Relationships>
</file>

<file path=ppt/slideLayouts/_rels/slideLayout9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Utviklings- og kompetanseetaten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1B83312-D28F-F94D-9C22-2F274118E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00" y="731240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0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8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8271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7175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3273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9587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960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2992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0418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587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73165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21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02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047040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36362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35447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160422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610903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036024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7334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8305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6750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606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809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73185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005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1477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901196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493352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107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0185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6449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21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87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876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104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7272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0900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2084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3339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0958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8676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14761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54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438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0287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5094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7182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10170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469708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202380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020058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58799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057212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1113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408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93256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1673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4856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284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8365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524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9331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5804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25631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89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5247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604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5482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4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70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544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5019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432317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7841291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94408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54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3278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3923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9230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065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28562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2339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844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9953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7246987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806705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63122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0934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156182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92230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109003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338816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860130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2539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70425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7824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85051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714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7413625" y="3492000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5076824" y="3492000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7413625" y="4078800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5076824" y="4078800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2" name="Plassholder for bilde 22">
            <a:extLst>
              <a:ext uri="{FF2B5EF4-FFF2-40B4-BE49-F238E27FC236}">
                <a16:creationId xmlns:a16="http://schemas.microsoft.com/office/drawing/2014/main" id="{C55B7704-C868-074E-9A79-672E08868CD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37725" y="4078800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8" name="Plassholder for tekst 11">
            <a:extLst>
              <a:ext uri="{FF2B5EF4-FFF2-40B4-BE49-F238E27FC236}">
                <a16:creationId xmlns:a16="http://schemas.microsoft.com/office/drawing/2014/main" id="{46C8C2A1-DA97-8D4D-A0AF-D654FAFC09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37724" y="3492000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1098958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763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33188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9547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7691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4293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1658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8478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79806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5315063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227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Shift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Utviklings- og kompetanseetaten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22BEDAD-3DB6-B94E-AB8B-D27A63B4B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00" y="731240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4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8983238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343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380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66073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27296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2308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rgbClr val="9ADCFB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4319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42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3150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0394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Utviklings- og kompetanseetaten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1B83312-D28F-F94D-9C22-2F274118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731240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0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9943841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Shift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Utviklings- og kompetanseetaten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22BEDAD-3DB6-B94E-AB8B-D27A63B4B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731240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04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Utviklings- og kompetanseetaten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pic>
        <p:nvPicPr>
          <p:cNvPr id="85" name="Billede 84">
            <a:extLst>
              <a:ext uri="{FF2B5EF4-FFF2-40B4-BE49-F238E27FC236}">
                <a16:creationId xmlns:a16="http://schemas.microsoft.com/office/drawing/2014/main" id="{73C3FCCB-D4AF-6748-B2ED-E388D6932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06" y="726527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47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Utviklings- og kompetanseetaten</a:t>
            </a:r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21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42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172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120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48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892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204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89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496459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754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315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6049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3225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0496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37429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73322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7413625" y="3492000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5076824" y="3492000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7413625" y="4078800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5076824" y="4078800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2" name="Plassholder for bilde 22">
            <a:extLst>
              <a:ext uri="{FF2B5EF4-FFF2-40B4-BE49-F238E27FC236}">
                <a16:creationId xmlns:a16="http://schemas.microsoft.com/office/drawing/2014/main" id="{C55B7704-C868-074E-9A79-672E08868CD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37725" y="4078800"/>
            <a:ext cx="2035175" cy="1332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8" name="Plassholder for tekst 11">
            <a:extLst>
              <a:ext uri="{FF2B5EF4-FFF2-40B4-BE49-F238E27FC236}">
                <a16:creationId xmlns:a16="http://schemas.microsoft.com/office/drawing/2014/main" id="{46C8C2A1-DA97-8D4D-A0AF-D654FAFC09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37724" y="3492000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13583173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9085752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42398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583400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9788200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839246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4424021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5605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2428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4622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312699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47651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Utviklings- og kompetanseetaten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C6E5E4F-7BB1-B540-8FDC-EA4213E4D0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731240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454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Shift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Utviklings- og kompetanseetaten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756356A-339C-3C4D-BE28-69B7587D5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731240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20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6243289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Utviklings- og kompetanseetaten</a:t>
            </a:r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32078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Utviklings- og kompetanseetaten</a:t>
            </a:r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9971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31856585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7363899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741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0950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6804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631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80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915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606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909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9645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4225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86718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72680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7098707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4979321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8984941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9943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1511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5571978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4730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4605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712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Billede 77">
            <a:extLst>
              <a:ext uri="{FF2B5EF4-FFF2-40B4-BE49-F238E27FC236}">
                <a16:creationId xmlns:a16="http://schemas.microsoft.com/office/drawing/2014/main" id="{7AAEA88E-276E-F04C-8262-A182DBD19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20919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pic>
        <p:nvPicPr>
          <p:cNvPr id="77" name="Billede 76">
            <a:extLst>
              <a:ext uri="{FF2B5EF4-FFF2-40B4-BE49-F238E27FC236}">
                <a16:creationId xmlns:a16="http://schemas.microsoft.com/office/drawing/2014/main" id="{F1637BD2-4C6E-B046-AA05-AA4D8BBA3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399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Billede 79">
            <a:extLst>
              <a:ext uri="{FF2B5EF4-FFF2-40B4-BE49-F238E27FC236}">
                <a16:creationId xmlns:a16="http://schemas.microsoft.com/office/drawing/2014/main" id="{9F266CE7-A003-8748-A079-43780993B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82961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pic>
        <p:nvPicPr>
          <p:cNvPr id="82" name="Billede 81">
            <a:extLst>
              <a:ext uri="{FF2B5EF4-FFF2-40B4-BE49-F238E27FC236}">
                <a16:creationId xmlns:a16="http://schemas.microsoft.com/office/drawing/2014/main" id="{36876D5F-2A8D-E746-9736-A2DFFFCDE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798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2" name="Billede 81">
            <a:extLst>
              <a:ext uri="{FF2B5EF4-FFF2-40B4-BE49-F238E27FC236}">
                <a16:creationId xmlns:a16="http://schemas.microsoft.com/office/drawing/2014/main" id="{9C54CA77-A293-3F42-827C-A6E0D3123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0620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ikonet for å legge til et bilde</a:t>
            </a:r>
          </a:p>
        </p:txBody>
      </p:sp>
      <p:pic>
        <p:nvPicPr>
          <p:cNvPr id="81" name="Billede 80">
            <a:extLst>
              <a:ext uri="{FF2B5EF4-FFF2-40B4-BE49-F238E27FC236}">
                <a16:creationId xmlns:a16="http://schemas.microsoft.com/office/drawing/2014/main" id="{0C6E3B7C-9803-A84A-84CC-1AED29DF7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6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4523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pic>
        <p:nvPicPr>
          <p:cNvPr id="79" name="Billede 78">
            <a:extLst>
              <a:ext uri="{FF2B5EF4-FFF2-40B4-BE49-F238E27FC236}">
                <a16:creationId xmlns:a16="http://schemas.microsoft.com/office/drawing/2014/main" id="{9132821D-22F6-CF46-9A9F-8D575478C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84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pic>
        <p:nvPicPr>
          <p:cNvPr id="78" name="Billede 77">
            <a:extLst>
              <a:ext uri="{FF2B5EF4-FFF2-40B4-BE49-F238E27FC236}">
                <a16:creationId xmlns:a16="http://schemas.microsoft.com/office/drawing/2014/main" id="{112A263D-98C7-844A-AC20-89898FDCA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7942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pic>
        <p:nvPicPr>
          <p:cNvPr id="92" name="Billede 91">
            <a:extLst>
              <a:ext uri="{FF2B5EF4-FFF2-40B4-BE49-F238E27FC236}">
                <a16:creationId xmlns:a16="http://schemas.microsoft.com/office/drawing/2014/main" id="{71029666-38DA-8749-AD43-B7AEB8796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103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20310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39521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61254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998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5889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1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Utviklings- og kompetanseetaten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pic>
        <p:nvPicPr>
          <p:cNvPr id="85" name="Billede 84">
            <a:extLst>
              <a:ext uri="{FF2B5EF4-FFF2-40B4-BE49-F238E27FC236}">
                <a16:creationId xmlns:a16="http://schemas.microsoft.com/office/drawing/2014/main" id="{73C3FCCB-D4AF-6748-B2ED-E388D6932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06" y="726527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7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Utviklings- og kompetanseetaten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C6E5E4F-7BB1-B540-8FDC-EA4213E4D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00" y="731240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52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Shift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Utviklings- og kompetanseetaten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756356A-339C-3C4D-BE28-69B7587D5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300" y="731240"/>
            <a:ext cx="1008000" cy="5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1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Utviklings- og kompetanseetaten</a:t>
            </a:r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683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Utviklings- og kompetanseetaten</a:t>
            </a:r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6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49028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3075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56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96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03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5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 på presentasjon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Utviklings- og kompetanseetaten</a:t>
            </a:r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93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79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49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28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27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1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250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959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nb-NO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975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76149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682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78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741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24843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1674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59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43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8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Billede 77">
            <a:extLst>
              <a:ext uri="{FF2B5EF4-FFF2-40B4-BE49-F238E27FC236}">
                <a16:creationId xmlns:a16="http://schemas.microsoft.com/office/drawing/2014/main" id="{7AAEA88E-276E-F04C-8262-A182DBD19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1608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pic>
        <p:nvPicPr>
          <p:cNvPr id="77" name="Billede 76">
            <a:extLst>
              <a:ext uri="{FF2B5EF4-FFF2-40B4-BE49-F238E27FC236}">
                <a16:creationId xmlns:a16="http://schemas.microsoft.com/office/drawing/2014/main" id="{F1637BD2-4C6E-B046-AA05-AA4D8BBA3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76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Billede 79">
            <a:extLst>
              <a:ext uri="{FF2B5EF4-FFF2-40B4-BE49-F238E27FC236}">
                <a16:creationId xmlns:a16="http://schemas.microsoft.com/office/drawing/2014/main" id="{9F266CE7-A003-8748-A079-43780993B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320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pic>
        <p:nvPicPr>
          <p:cNvPr id="82" name="Billede 81">
            <a:extLst>
              <a:ext uri="{FF2B5EF4-FFF2-40B4-BE49-F238E27FC236}">
                <a16:creationId xmlns:a16="http://schemas.microsoft.com/office/drawing/2014/main" id="{36876D5F-2A8D-E746-9736-A2DFFFCDE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33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2" name="Billede 81">
            <a:extLst>
              <a:ext uri="{FF2B5EF4-FFF2-40B4-BE49-F238E27FC236}">
                <a16:creationId xmlns:a16="http://schemas.microsoft.com/office/drawing/2014/main" id="{9C54CA77-A293-3F42-827C-A6E0D3123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5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overskrift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ikonet for å legge til et bilde</a:t>
            </a:r>
          </a:p>
        </p:txBody>
      </p:sp>
      <p:pic>
        <p:nvPicPr>
          <p:cNvPr id="81" name="Billede 80">
            <a:extLst>
              <a:ext uri="{FF2B5EF4-FFF2-40B4-BE49-F238E27FC236}">
                <a16:creationId xmlns:a16="http://schemas.microsoft.com/office/drawing/2014/main" id="{0C6E3B7C-9803-A84A-84CC-1AED29DF7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62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pic>
        <p:nvPicPr>
          <p:cNvPr id="79" name="Billede 78">
            <a:extLst>
              <a:ext uri="{FF2B5EF4-FFF2-40B4-BE49-F238E27FC236}">
                <a16:creationId xmlns:a16="http://schemas.microsoft.com/office/drawing/2014/main" id="{9132821D-22F6-CF46-9A9F-8D575478C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06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pic>
        <p:nvPicPr>
          <p:cNvPr id="78" name="Billede 77">
            <a:extLst>
              <a:ext uri="{FF2B5EF4-FFF2-40B4-BE49-F238E27FC236}">
                <a16:creationId xmlns:a16="http://schemas.microsoft.com/office/drawing/2014/main" id="{112A263D-98C7-844A-AC20-89898FDCA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0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FFFFFF"/>
                </a:solidFill>
              </a:rPr>
              <a:pPr/>
              <a:t>18-02-2021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pic>
        <p:nvPicPr>
          <p:cNvPr id="92" name="Billede 91">
            <a:extLst>
              <a:ext uri="{FF2B5EF4-FFF2-40B4-BE49-F238E27FC236}">
                <a16:creationId xmlns:a16="http://schemas.microsoft.com/office/drawing/2014/main" id="{71029666-38DA-8749-AD43-B7AEB8796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4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5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402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43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9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51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8826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3014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0732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4187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1687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56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71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6655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296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54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8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41895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20076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629317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592735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79581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42224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90743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91139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06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61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711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999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1863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7171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236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457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7140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2729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33539245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28463502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18.02.2021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132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microsoft.com/office/2007/relationships/hdphoto" Target="../media/hdphoto1.wdp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6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53" Type="http://schemas.openxmlformats.org/officeDocument/2006/relationships/slideLayout" Target="../slideLayouts/slideLayout117.xml"/><Relationship Id="rId58" Type="http://schemas.openxmlformats.org/officeDocument/2006/relationships/slideLayout" Target="../slideLayouts/slideLayout122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69.xml"/><Relationship Id="rId61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20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59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6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Relationship Id="rId60" Type="http://schemas.openxmlformats.org/officeDocument/2006/relationships/slideLayout" Target="../slideLayouts/slideLayout124.xml"/><Relationship Id="rId65" Type="http://schemas.openxmlformats.org/officeDocument/2006/relationships/image" Target="../media/image7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10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69.xml"/><Relationship Id="rId47" Type="http://schemas.openxmlformats.org/officeDocument/2006/relationships/slideLayout" Target="../slideLayouts/slideLayout174.xml"/><Relationship Id="rId63" Type="http://schemas.openxmlformats.org/officeDocument/2006/relationships/slideLayout" Target="../slideLayouts/slideLayout190.xml"/><Relationship Id="rId68" Type="http://schemas.openxmlformats.org/officeDocument/2006/relationships/slideLayout" Target="../slideLayouts/slideLayout195.xml"/><Relationship Id="rId84" Type="http://schemas.openxmlformats.org/officeDocument/2006/relationships/image" Target="../media/image2.png"/><Relationship Id="rId1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59.xml"/><Relationship Id="rId37" Type="http://schemas.openxmlformats.org/officeDocument/2006/relationships/slideLayout" Target="../slideLayouts/slideLayout164.xml"/><Relationship Id="rId53" Type="http://schemas.openxmlformats.org/officeDocument/2006/relationships/slideLayout" Target="../slideLayouts/slideLayout180.xml"/><Relationship Id="rId58" Type="http://schemas.openxmlformats.org/officeDocument/2006/relationships/slideLayout" Target="../slideLayouts/slideLayout185.xml"/><Relationship Id="rId74" Type="http://schemas.openxmlformats.org/officeDocument/2006/relationships/slideLayout" Target="../slideLayouts/slideLayout201.xml"/><Relationship Id="rId79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132.xml"/><Relationship Id="rId61" Type="http://schemas.openxmlformats.org/officeDocument/2006/relationships/slideLayout" Target="../slideLayouts/slideLayout188.xml"/><Relationship Id="rId82" Type="http://schemas.openxmlformats.org/officeDocument/2006/relationships/theme" Target="../theme/theme3.xml"/><Relationship Id="rId1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slideLayout" Target="../slideLayouts/slideLayout154.xml"/><Relationship Id="rId30" Type="http://schemas.openxmlformats.org/officeDocument/2006/relationships/slideLayout" Target="../slideLayouts/slideLayout157.xml"/><Relationship Id="rId35" Type="http://schemas.openxmlformats.org/officeDocument/2006/relationships/slideLayout" Target="../slideLayouts/slideLayout162.xml"/><Relationship Id="rId43" Type="http://schemas.openxmlformats.org/officeDocument/2006/relationships/slideLayout" Target="../slideLayouts/slideLayout170.xml"/><Relationship Id="rId48" Type="http://schemas.openxmlformats.org/officeDocument/2006/relationships/slideLayout" Target="../slideLayouts/slideLayout175.xml"/><Relationship Id="rId56" Type="http://schemas.openxmlformats.org/officeDocument/2006/relationships/slideLayout" Target="../slideLayouts/slideLayout183.xml"/><Relationship Id="rId64" Type="http://schemas.openxmlformats.org/officeDocument/2006/relationships/slideLayout" Target="../slideLayouts/slideLayout191.xml"/><Relationship Id="rId69" Type="http://schemas.openxmlformats.org/officeDocument/2006/relationships/slideLayout" Target="../slideLayouts/slideLayout196.xml"/><Relationship Id="rId7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135.xml"/><Relationship Id="rId51" Type="http://schemas.openxmlformats.org/officeDocument/2006/relationships/slideLayout" Target="../slideLayouts/slideLayout178.xml"/><Relationship Id="rId72" Type="http://schemas.openxmlformats.org/officeDocument/2006/relationships/slideLayout" Target="../slideLayouts/slideLayout199.xml"/><Relationship Id="rId80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33" Type="http://schemas.openxmlformats.org/officeDocument/2006/relationships/slideLayout" Target="../slideLayouts/slideLayout160.xml"/><Relationship Id="rId38" Type="http://schemas.openxmlformats.org/officeDocument/2006/relationships/slideLayout" Target="../slideLayouts/slideLayout165.xml"/><Relationship Id="rId46" Type="http://schemas.openxmlformats.org/officeDocument/2006/relationships/slideLayout" Target="../slideLayouts/slideLayout173.xml"/><Relationship Id="rId59" Type="http://schemas.openxmlformats.org/officeDocument/2006/relationships/slideLayout" Target="../slideLayouts/slideLayout186.xml"/><Relationship Id="rId67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47.xml"/><Relationship Id="rId41" Type="http://schemas.openxmlformats.org/officeDocument/2006/relationships/slideLayout" Target="../slideLayouts/slideLayout168.xml"/><Relationship Id="rId54" Type="http://schemas.openxmlformats.org/officeDocument/2006/relationships/slideLayout" Target="../slideLayouts/slideLayout181.xml"/><Relationship Id="rId62" Type="http://schemas.openxmlformats.org/officeDocument/2006/relationships/slideLayout" Target="../slideLayouts/slideLayout189.xml"/><Relationship Id="rId70" Type="http://schemas.openxmlformats.org/officeDocument/2006/relationships/slideLayout" Target="../slideLayouts/slideLayout197.xml"/><Relationship Id="rId75" Type="http://schemas.openxmlformats.org/officeDocument/2006/relationships/slideLayout" Target="../slideLayouts/slideLayout202.xml"/><Relationship Id="rId83" Type="http://schemas.openxmlformats.org/officeDocument/2006/relationships/image" Target="../media/image7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slideLayout" Target="../slideLayouts/slideLayout155.xml"/><Relationship Id="rId36" Type="http://schemas.openxmlformats.org/officeDocument/2006/relationships/slideLayout" Target="../slideLayouts/slideLayout163.xml"/><Relationship Id="rId49" Type="http://schemas.openxmlformats.org/officeDocument/2006/relationships/slideLayout" Target="../slideLayouts/slideLayout176.xml"/><Relationship Id="rId57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58.xml"/><Relationship Id="rId44" Type="http://schemas.openxmlformats.org/officeDocument/2006/relationships/slideLayout" Target="../slideLayouts/slideLayout171.xml"/><Relationship Id="rId52" Type="http://schemas.openxmlformats.org/officeDocument/2006/relationships/slideLayout" Target="../slideLayouts/slideLayout179.xml"/><Relationship Id="rId60" Type="http://schemas.openxmlformats.org/officeDocument/2006/relationships/slideLayout" Target="../slideLayouts/slideLayout187.xml"/><Relationship Id="rId65" Type="http://schemas.openxmlformats.org/officeDocument/2006/relationships/slideLayout" Target="../slideLayouts/slideLayout192.xml"/><Relationship Id="rId73" Type="http://schemas.openxmlformats.org/officeDocument/2006/relationships/slideLayout" Target="../slideLayouts/slideLayout200.xml"/><Relationship Id="rId78" Type="http://schemas.openxmlformats.org/officeDocument/2006/relationships/slideLayout" Target="../slideLayouts/slideLayout205.xml"/><Relationship Id="rId81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9" Type="http://schemas.openxmlformats.org/officeDocument/2006/relationships/slideLayout" Target="../slideLayouts/slideLayout166.xml"/><Relationship Id="rId34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77.xml"/><Relationship Id="rId55" Type="http://schemas.openxmlformats.org/officeDocument/2006/relationships/slideLayout" Target="../slideLayouts/slideLayout182.xml"/><Relationship Id="rId7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134.xml"/><Relationship Id="rId7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67.xml"/><Relationship Id="rId45" Type="http://schemas.openxmlformats.org/officeDocument/2006/relationships/slideLayout" Target="../slideLayouts/slideLayout172.xml"/><Relationship Id="rId66" Type="http://schemas.openxmlformats.org/officeDocument/2006/relationships/slideLayout" Target="../slideLayouts/slideLayout193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34.xml"/><Relationship Id="rId21" Type="http://schemas.openxmlformats.org/officeDocument/2006/relationships/slideLayout" Target="../slideLayouts/slideLayout229.xml"/><Relationship Id="rId42" Type="http://schemas.openxmlformats.org/officeDocument/2006/relationships/slideLayout" Target="../slideLayouts/slideLayout250.xml"/><Relationship Id="rId47" Type="http://schemas.openxmlformats.org/officeDocument/2006/relationships/slideLayout" Target="../slideLayouts/slideLayout255.xml"/><Relationship Id="rId63" Type="http://schemas.openxmlformats.org/officeDocument/2006/relationships/slideLayout" Target="../slideLayouts/slideLayout271.xml"/><Relationship Id="rId68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15.xml"/><Relationship Id="rId71" Type="http://schemas.microsoft.com/office/2007/relationships/hdphoto" Target="../media/hdphoto9.wdp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9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32.xml"/><Relationship Id="rId32" Type="http://schemas.openxmlformats.org/officeDocument/2006/relationships/slideLayout" Target="../slideLayouts/slideLayout240.xml"/><Relationship Id="rId37" Type="http://schemas.openxmlformats.org/officeDocument/2006/relationships/slideLayout" Target="../slideLayouts/slideLayout245.xml"/><Relationship Id="rId40" Type="http://schemas.openxmlformats.org/officeDocument/2006/relationships/slideLayout" Target="../slideLayouts/slideLayout248.xml"/><Relationship Id="rId45" Type="http://schemas.openxmlformats.org/officeDocument/2006/relationships/slideLayout" Target="../slideLayouts/slideLayout253.xml"/><Relationship Id="rId53" Type="http://schemas.openxmlformats.org/officeDocument/2006/relationships/slideLayout" Target="../slideLayouts/slideLayout261.xml"/><Relationship Id="rId58" Type="http://schemas.openxmlformats.org/officeDocument/2006/relationships/slideLayout" Target="../slideLayouts/slideLayout266.xml"/><Relationship Id="rId66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13.xml"/><Relationship Id="rId61" Type="http://schemas.openxmlformats.org/officeDocument/2006/relationships/slideLayout" Target="../slideLayouts/slideLayout269.xml"/><Relationship Id="rId1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Relationship Id="rId27" Type="http://schemas.openxmlformats.org/officeDocument/2006/relationships/slideLayout" Target="../slideLayouts/slideLayout235.xml"/><Relationship Id="rId30" Type="http://schemas.openxmlformats.org/officeDocument/2006/relationships/slideLayout" Target="../slideLayouts/slideLayout238.xml"/><Relationship Id="rId35" Type="http://schemas.openxmlformats.org/officeDocument/2006/relationships/slideLayout" Target="../slideLayouts/slideLayout243.xml"/><Relationship Id="rId43" Type="http://schemas.openxmlformats.org/officeDocument/2006/relationships/slideLayout" Target="../slideLayouts/slideLayout251.xml"/><Relationship Id="rId48" Type="http://schemas.openxmlformats.org/officeDocument/2006/relationships/slideLayout" Target="../slideLayouts/slideLayout256.xml"/><Relationship Id="rId56" Type="http://schemas.openxmlformats.org/officeDocument/2006/relationships/slideLayout" Target="../slideLayouts/slideLayout264.xml"/><Relationship Id="rId64" Type="http://schemas.openxmlformats.org/officeDocument/2006/relationships/slideLayout" Target="../slideLayouts/slideLayout272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216.xml"/><Relationship Id="rId51" Type="http://schemas.openxmlformats.org/officeDocument/2006/relationships/slideLayout" Target="../slideLayouts/slideLayout259.xml"/><Relationship Id="rId72" Type="http://schemas.openxmlformats.org/officeDocument/2006/relationships/image" Target="../media/image2.png"/><Relationship Id="rId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233.xml"/><Relationship Id="rId33" Type="http://schemas.openxmlformats.org/officeDocument/2006/relationships/slideLayout" Target="../slideLayouts/slideLayout241.xml"/><Relationship Id="rId38" Type="http://schemas.openxmlformats.org/officeDocument/2006/relationships/slideLayout" Target="../slideLayouts/slideLayout246.xml"/><Relationship Id="rId46" Type="http://schemas.openxmlformats.org/officeDocument/2006/relationships/slideLayout" Target="../slideLayouts/slideLayout254.xml"/><Relationship Id="rId59" Type="http://schemas.openxmlformats.org/officeDocument/2006/relationships/slideLayout" Target="../slideLayouts/slideLayout267.xml"/><Relationship Id="rId67" Type="http://schemas.openxmlformats.org/officeDocument/2006/relationships/slideLayout" Target="../slideLayouts/slideLayout275.xml"/><Relationship Id="rId20" Type="http://schemas.openxmlformats.org/officeDocument/2006/relationships/slideLayout" Target="../slideLayouts/slideLayout228.xml"/><Relationship Id="rId41" Type="http://schemas.openxmlformats.org/officeDocument/2006/relationships/slideLayout" Target="../slideLayouts/slideLayout249.xml"/><Relationship Id="rId54" Type="http://schemas.openxmlformats.org/officeDocument/2006/relationships/slideLayout" Target="../slideLayouts/slideLayout262.xml"/><Relationship Id="rId62" Type="http://schemas.openxmlformats.org/officeDocument/2006/relationships/slideLayout" Target="../slideLayouts/slideLayout270.xml"/><Relationship Id="rId70" Type="http://schemas.openxmlformats.org/officeDocument/2006/relationships/image" Target="../media/image15.png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28" Type="http://schemas.openxmlformats.org/officeDocument/2006/relationships/slideLayout" Target="../slideLayouts/slideLayout236.xml"/><Relationship Id="rId36" Type="http://schemas.openxmlformats.org/officeDocument/2006/relationships/slideLayout" Target="../slideLayouts/slideLayout244.xml"/><Relationship Id="rId49" Type="http://schemas.openxmlformats.org/officeDocument/2006/relationships/slideLayout" Target="../slideLayouts/slideLayout257.xml"/><Relationship Id="rId57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18.xml"/><Relationship Id="rId3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52.xml"/><Relationship Id="rId52" Type="http://schemas.openxmlformats.org/officeDocument/2006/relationships/slideLayout" Target="../slideLayouts/slideLayout260.xml"/><Relationship Id="rId60" Type="http://schemas.openxmlformats.org/officeDocument/2006/relationships/slideLayout" Target="../slideLayouts/slideLayout268.xml"/><Relationship Id="rId65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9" Type="http://schemas.openxmlformats.org/officeDocument/2006/relationships/slideLayout" Target="../slideLayouts/slideLayout247.xml"/><Relationship Id="rId34" Type="http://schemas.openxmlformats.org/officeDocument/2006/relationships/slideLayout" Target="../slideLayouts/slideLayout242.xml"/><Relationship Id="rId50" Type="http://schemas.openxmlformats.org/officeDocument/2006/relationships/slideLayout" Target="../slideLayouts/slideLayout258.xml"/><Relationship Id="rId55" Type="http://schemas.openxmlformats.org/officeDocument/2006/relationships/slideLayout" Target="../slideLayouts/slideLayout2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illede 126">
            <a:extLst>
              <a:ext uri="{FF2B5EF4-FFF2-40B4-BE49-F238E27FC236}">
                <a16:creationId xmlns:a16="http://schemas.microsoft.com/office/drawing/2014/main" id="{8D875EA7-4D33-034B-A74E-9F7058E60CB5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alphaModFix amt="70000"/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  <p:sldLayoutId id="2147484040" r:id="rId21"/>
    <p:sldLayoutId id="2147484041" r:id="rId22"/>
    <p:sldLayoutId id="2147484042" r:id="rId23"/>
    <p:sldLayoutId id="2147484043" r:id="rId24"/>
    <p:sldLayoutId id="2147484044" r:id="rId25"/>
    <p:sldLayoutId id="2147484045" r:id="rId26"/>
    <p:sldLayoutId id="2147484046" r:id="rId27"/>
    <p:sldLayoutId id="2147484047" r:id="rId28"/>
    <p:sldLayoutId id="2147484048" r:id="rId29"/>
    <p:sldLayoutId id="2147484049" r:id="rId30"/>
    <p:sldLayoutId id="2147484050" r:id="rId31"/>
    <p:sldLayoutId id="2147484051" r:id="rId32"/>
    <p:sldLayoutId id="2147484052" r:id="rId33"/>
    <p:sldLayoutId id="2147484053" r:id="rId34"/>
    <p:sldLayoutId id="2147484054" r:id="rId35"/>
    <p:sldLayoutId id="2147484055" r:id="rId36"/>
    <p:sldLayoutId id="2147484056" r:id="rId37"/>
    <p:sldLayoutId id="2147484057" r:id="rId38"/>
    <p:sldLayoutId id="2147484058" r:id="rId39"/>
    <p:sldLayoutId id="2147484059" r:id="rId40"/>
    <p:sldLayoutId id="2147484060" r:id="rId41"/>
    <p:sldLayoutId id="2147484061" r:id="rId42"/>
    <p:sldLayoutId id="2147484062" r:id="rId43"/>
    <p:sldLayoutId id="2147484063" r:id="rId44"/>
    <p:sldLayoutId id="2147484064" r:id="rId45"/>
    <p:sldLayoutId id="2147484065" r:id="rId46"/>
    <p:sldLayoutId id="2147484066" r:id="rId47"/>
    <p:sldLayoutId id="2147484067" r:id="rId48"/>
    <p:sldLayoutId id="2147484068" r:id="rId49"/>
    <p:sldLayoutId id="2147484069" r:id="rId50"/>
    <p:sldLayoutId id="2147484070" r:id="rId51"/>
    <p:sldLayoutId id="2147484071" r:id="rId52"/>
    <p:sldLayoutId id="2147484072" r:id="rId53"/>
    <p:sldLayoutId id="2147484073" r:id="rId54"/>
    <p:sldLayoutId id="2147484074" r:id="rId55"/>
    <p:sldLayoutId id="2147484075" r:id="rId56"/>
    <p:sldLayoutId id="2147484076" r:id="rId57"/>
    <p:sldLayoutId id="2147484077" r:id="rId58"/>
    <p:sldLayoutId id="2147484078" r:id="rId59"/>
    <p:sldLayoutId id="2147484079" r:id="rId60"/>
    <p:sldLayoutId id="2147484080" r:id="rId61"/>
    <p:sldLayoutId id="2147484081" r:id="rId62"/>
    <p:sldLayoutId id="2147484082" r:id="rId63"/>
    <p:sldLayoutId id="2147484083" r:id="rId6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9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106" r:id="rId22"/>
    <p:sldLayoutId id="2147484107" r:id="rId23"/>
    <p:sldLayoutId id="2147484108" r:id="rId24"/>
    <p:sldLayoutId id="2147484109" r:id="rId25"/>
    <p:sldLayoutId id="2147484110" r:id="rId26"/>
    <p:sldLayoutId id="2147484111" r:id="rId27"/>
    <p:sldLayoutId id="2147484112" r:id="rId28"/>
    <p:sldLayoutId id="2147484113" r:id="rId29"/>
    <p:sldLayoutId id="2147484114" r:id="rId30"/>
    <p:sldLayoutId id="2147484115" r:id="rId31"/>
    <p:sldLayoutId id="2147484116" r:id="rId32"/>
    <p:sldLayoutId id="2147484117" r:id="rId33"/>
    <p:sldLayoutId id="2147484118" r:id="rId34"/>
    <p:sldLayoutId id="2147484119" r:id="rId35"/>
    <p:sldLayoutId id="2147484120" r:id="rId36"/>
    <p:sldLayoutId id="2147484121" r:id="rId37"/>
    <p:sldLayoutId id="2147484122" r:id="rId38"/>
    <p:sldLayoutId id="2147484123" r:id="rId39"/>
    <p:sldLayoutId id="2147484124" r:id="rId40"/>
    <p:sldLayoutId id="2147484125" r:id="rId41"/>
    <p:sldLayoutId id="2147484126" r:id="rId42"/>
    <p:sldLayoutId id="2147484127" r:id="rId43"/>
    <p:sldLayoutId id="2147484128" r:id="rId44"/>
    <p:sldLayoutId id="2147484129" r:id="rId45"/>
    <p:sldLayoutId id="2147484130" r:id="rId46"/>
    <p:sldLayoutId id="2147484131" r:id="rId47"/>
    <p:sldLayoutId id="2147484132" r:id="rId48"/>
    <p:sldLayoutId id="2147484133" r:id="rId49"/>
    <p:sldLayoutId id="2147484134" r:id="rId50"/>
    <p:sldLayoutId id="2147484135" r:id="rId51"/>
    <p:sldLayoutId id="2147484136" r:id="rId52"/>
    <p:sldLayoutId id="2147484137" r:id="rId53"/>
    <p:sldLayoutId id="2147484138" r:id="rId54"/>
    <p:sldLayoutId id="2147484139" r:id="rId55"/>
    <p:sldLayoutId id="2147484140" r:id="rId56"/>
    <p:sldLayoutId id="2147484141" r:id="rId57"/>
    <p:sldLayoutId id="2147484142" r:id="rId58"/>
    <p:sldLayoutId id="2147484143" r:id="rId59"/>
    <p:sldLayoutId id="2147484144" r:id="rId60"/>
    <p:sldLayoutId id="2147484145" r:id="rId61"/>
    <p:sldLayoutId id="2147484146" r:id="rId62"/>
    <p:sldLayoutId id="2147484147" r:id="rId6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51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  <p:sldLayoutId id="2147484166" r:id="rId18"/>
    <p:sldLayoutId id="2147484167" r:id="rId19"/>
    <p:sldLayoutId id="2147484168" r:id="rId20"/>
    <p:sldLayoutId id="2147484169" r:id="rId21"/>
    <p:sldLayoutId id="2147484170" r:id="rId22"/>
    <p:sldLayoutId id="2147484171" r:id="rId23"/>
    <p:sldLayoutId id="2147484172" r:id="rId24"/>
    <p:sldLayoutId id="2147484173" r:id="rId25"/>
    <p:sldLayoutId id="2147484174" r:id="rId26"/>
    <p:sldLayoutId id="2147484175" r:id="rId27"/>
    <p:sldLayoutId id="2147484176" r:id="rId28"/>
    <p:sldLayoutId id="2147484177" r:id="rId29"/>
    <p:sldLayoutId id="2147484178" r:id="rId30"/>
    <p:sldLayoutId id="2147484179" r:id="rId31"/>
    <p:sldLayoutId id="2147484180" r:id="rId32"/>
    <p:sldLayoutId id="2147484181" r:id="rId33"/>
    <p:sldLayoutId id="2147484182" r:id="rId34"/>
    <p:sldLayoutId id="2147484183" r:id="rId35"/>
    <p:sldLayoutId id="2147484184" r:id="rId36"/>
    <p:sldLayoutId id="2147484185" r:id="rId37"/>
    <p:sldLayoutId id="2147484186" r:id="rId38"/>
    <p:sldLayoutId id="2147484187" r:id="rId39"/>
    <p:sldLayoutId id="2147484188" r:id="rId40"/>
    <p:sldLayoutId id="2147484189" r:id="rId41"/>
    <p:sldLayoutId id="2147484190" r:id="rId42"/>
    <p:sldLayoutId id="2147484191" r:id="rId43"/>
    <p:sldLayoutId id="2147484192" r:id="rId44"/>
    <p:sldLayoutId id="2147484193" r:id="rId45"/>
    <p:sldLayoutId id="2147484194" r:id="rId46"/>
    <p:sldLayoutId id="2147484195" r:id="rId47"/>
    <p:sldLayoutId id="2147484196" r:id="rId48"/>
    <p:sldLayoutId id="2147484197" r:id="rId49"/>
    <p:sldLayoutId id="2147484198" r:id="rId50"/>
    <p:sldLayoutId id="2147484199" r:id="rId51"/>
    <p:sldLayoutId id="2147484200" r:id="rId52"/>
    <p:sldLayoutId id="2147484201" r:id="rId53"/>
    <p:sldLayoutId id="2147484202" r:id="rId54"/>
    <p:sldLayoutId id="2147484203" r:id="rId55"/>
    <p:sldLayoutId id="2147484204" r:id="rId56"/>
    <p:sldLayoutId id="2147484205" r:id="rId57"/>
    <p:sldLayoutId id="2147484206" r:id="rId58"/>
    <p:sldLayoutId id="2147484207" r:id="rId59"/>
    <p:sldLayoutId id="2147484208" r:id="rId60"/>
    <p:sldLayoutId id="2147484209" r:id="rId61"/>
    <p:sldLayoutId id="2147484210" r:id="rId62"/>
    <p:sldLayoutId id="2147484211" r:id="rId63"/>
    <p:sldLayoutId id="2147484212" r:id="rId64"/>
    <p:sldLayoutId id="2147484213" r:id="rId65"/>
    <p:sldLayoutId id="2147484214" r:id="rId66"/>
    <p:sldLayoutId id="2147484215" r:id="rId67"/>
    <p:sldLayoutId id="2147484216" r:id="rId68"/>
    <p:sldLayoutId id="2147484217" r:id="rId69"/>
    <p:sldLayoutId id="2147484218" r:id="rId70"/>
    <p:sldLayoutId id="2147484219" r:id="rId71"/>
    <p:sldLayoutId id="2147484220" r:id="rId72"/>
    <p:sldLayoutId id="2147484221" r:id="rId73"/>
    <p:sldLayoutId id="2147484222" r:id="rId74"/>
    <p:sldLayoutId id="2147484223" r:id="rId75"/>
    <p:sldLayoutId id="2147484224" r:id="rId76"/>
    <p:sldLayoutId id="2147484225" r:id="rId77"/>
    <p:sldLayoutId id="2147484226" r:id="rId78"/>
    <p:sldLayoutId id="2147484227" r:id="rId79"/>
    <p:sldLayoutId id="2147484228" r:id="rId80"/>
    <p:sldLayoutId id="2147484229" r:id="rId8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illede 126">
            <a:extLst>
              <a:ext uri="{FF2B5EF4-FFF2-40B4-BE49-F238E27FC236}">
                <a16:creationId xmlns:a16="http://schemas.microsoft.com/office/drawing/2014/main" id="{8D875EA7-4D33-034B-A74E-9F7058E60CB5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71">
                    <a14:imgEffect>
                      <a14:backgroundRemoval t="9178" b="95602" l="5100" r="96700">
                        <a14:foregroundMark x1="33100" y1="18164" x2="33100" y2="18164"/>
                        <a14:foregroundMark x1="33700" y1="16252" x2="33700" y2="16252"/>
                        <a14:foregroundMark x1="34800" y1="13767" x2="34800" y2="13767"/>
                        <a14:foregroundMark x1="33600" y1="9751" x2="33600" y2="9751"/>
                        <a14:foregroundMark x1="35100" y1="30210" x2="35100" y2="30210"/>
                        <a14:foregroundMark x1="25600" y1="33078" x2="25600" y2="33078"/>
                        <a14:foregroundMark x1="23700" y1="38623" x2="23700" y2="38623"/>
                        <a14:foregroundMark x1="5500" y1="37667" x2="5500" y2="37667"/>
                        <a14:foregroundMark x1="5100" y1="60803" x2="5100" y2="60803"/>
                        <a14:foregroundMark x1="22500" y1="95793" x2="22500" y2="95793"/>
                        <a14:foregroundMark x1="56200" y1="60803" x2="56200" y2="60803"/>
                        <a14:foregroundMark x1="71900" y1="56788" x2="71900" y2="56788"/>
                        <a14:foregroundMark x1="82700" y1="52964" x2="82700" y2="52964"/>
                        <a14:foregroundMark x1="88900" y1="60038" x2="88900" y2="60038"/>
                        <a14:foregroundMark x1="96700" y1="60803" x2="96700" y2="60803"/>
                        <a14:foregroundMark x1="9300" y1="60038" x2="9300" y2="6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22" y="6292695"/>
            <a:ext cx="720000" cy="3758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0F9F776-4961-6947-A410-86B6164607D4}" type="datetimeFigureOut">
              <a:rPr lang="da-DK" smtClean="0">
                <a:solidFill>
                  <a:srgbClr val="000000"/>
                </a:solidFill>
              </a:rPr>
              <a:pPr/>
              <a:t>18-02-2021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>
                <a:solidFill>
                  <a:srgbClr val="000000"/>
                </a:solidFill>
              </a:endParaRPr>
            </a:p>
            <a:p>
              <a:r>
                <a:rPr lang="nb-NO" sz="800" b="1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74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  <p:sldLayoutId id="2147484247" r:id="rId17"/>
    <p:sldLayoutId id="2147484248" r:id="rId18"/>
    <p:sldLayoutId id="2147484249" r:id="rId19"/>
    <p:sldLayoutId id="2147484250" r:id="rId20"/>
    <p:sldLayoutId id="2147484251" r:id="rId21"/>
    <p:sldLayoutId id="2147484252" r:id="rId22"/>
    <p:sldLayoutId id="2147484253" r:id="rId23"/>
    <p:sldLayoutId id="2147484254" r:id="rId24"/>
    <p:sldLayoutId id="2147484255" r:id="rId25"/>
    <p:sldLayoutId id="2147484256" r:id="rId26"/>
    <p:sldLayoutId id="2147484257" r:id="rId27"/>
    <p:sldLayoutId id="2147484258" r:id="rId28"/>
    <p:sldLayoutId id="2147484259" r:id="rId29"/>
    <p:sldLayoutId id="2147484260" r:id="rId30"/>
    <p:sldLayoutId id="2147484261" r:id="rId31"/>
    <p:sldLayoutId id="2147484262" r:id="rId32"/>
    <p:sldLayoutId id="2147484263" r:id="rId33"/>
    <p:sldLayoutId id="2147484264" r:id="rId34"/>
    <p:sldLayoutId id="2147484265" r:id="rId35"/>
    <p:sldLayoutId id="2147484266" r:id="rId36"/>
    <p:sldLayoutId id="2147484267" r:id="rId37"/>
    <p:sldLayoutId id="2147484268" r:id="rId38"/>
    <p:sldLayoutId id="2147484269" r:id="rId39"/>
    <p:sldLayoutId id="2147484270" r:id="rId40"/>
    <p:sldLayoutId id="2147484271" r:id="rId41"/>
    <p:sldLayoutId id="2147484272" r:id="rId42"/>
    <p:sldLayoutId id="2147484273" r:id="rId43"/>
    <p:sldLayoutId id="2147484274" r:id="rId44"/>
    <p:sldLayoutId id="2147484275" r:id="rId45"/>
    <p:sldLayoutId id="2147484276" r:id="rId46"/>
    <p:sldLayoutId id="2147484277" r:id="rId47"/>
    <p:sldLayoutId id="2147484278" r:id="rId48"/>
    <p:sldLayoutId id="2147484279" r:id="rId49"/>
    <p:sldLayoutId id="2147484280" r:id="rId50"/>
    <p:sldLayoutId id="2147484281" r:id="rId51"/>
    <p:sldLayoutId id="2147484282" r:id="rId52"/>
    <p:sldLayoutId id="2147484283" r:id="rId53"/>
    <p:sldLayoutId id="2147484284" r:id="rId54"/>
    <p:sldLayoutId id="2147484285" r:id="rId55"/>
    <p:sldLayoutId id="2147484286" r:id="rId56"/>
    <p:sldLayoutId id="2147484287" r:id="rId57"/>
    <p:sldLayoutId id="2147484288" r:id="rId58"/>
    <p:sldLayoutId id="2147484289" r:id="rId59"/>
    <p:sldLayoutId id="2147484290" r:id="rId60"/>
    <p:sldLayoutId id="2147484291" r:id="rId61"/>
    <p:sldLayoutId id="2147484292" r:id="rId62"/>
    <p:sldLayoutId id="2147484293" r:id="rId63"/>
    <p:sldLayoutId id="2147484294" r:id="rId64"/>
    <p:sldLayoutId id="2147484295" r:id="rId65"/>
    <p:sldLayoutId id="2147484296" r:id="rId66"/>
    <p:sldLayoutId id="2147484297" r:id="rId67"/>
    <p:sldLayoutId id="2147484298" r:id="rId6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72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8" name="Tittel 2"/>
          <p:cNvSpPr>
            <a:spLocks noGrp="1"/>
          </p:cNvSpPr>
          <p:nvPr>
            <p:ph type="ctrTitle"/>
          </p:nvPr>
        </p:nvSpPr>
        <p:spPr>
          <a:xfrm>
            <a:off x="1019175" y="106329"/>
            <a:ext cx="5434788" cy="422112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nb-NO"/>
              <a:t>Midt i UKE – med nytt </a:t>
            </a:r>
            <a:br>
              <a:rPr lang="nb-NO"/>
            </a:br>
            <a:r>
              <a:rPr lang="nb-NO"/>
              <a:t>fra etatsledelsen</a:t>
            </a:r>
            <a:br>
              <a:rPr lang="nb-NO"/>
            </a:br>
            <a:br>
              <a:rPr lang="nb-NO" sz="1400"/>
            </a:br>
            <a:r>
              <a:rPr lang="nb-NO" sz="2000"/>
              <a:t>18.2.2021</a:t>
            </a:r>
            <a:endParaRPr lang="nb-NO" sz="2200"/>
          </a:p>
        </p:txBody>
      </p:sp>
    </p:spTree>
    <p:extLst>
      <p:ext uri="{BB962C8B-B14F-4D97-AF65-F5344CB8AC3E}">
        <p14:creationId xmlns:p14="http://schemas.microsoft.com/office/powerpoint/2010/main" val="309324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Resultatindikatorer</a:t>
            </a:r>
            <a:r>
              <a:rPr lang="nb-NO" dirty="0">
                <a:solidFill>
                  <a:schemeClr val="tx1"/>
                </a:solidFill>
                <a:ea typeface="+mj-lt"/>
                <a:cs typeface="+mj-lt"/>
              </a:rPr>
              <a:t> og måltall</a:t>
            </a:r>
            <a:r>
              <a:rPr lang="nb-NO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377293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							Mål 2020	Res. 2020	</a:t>
            </a:r>
            <a:r>
              <a:rPr lang="nb-NO" b="1" i="1">
                <a:solidFill>
                  <a:schemeClr val="tx1"/>
                </a:solidFill>
              </a:rPr>
              <a:t>Mål 2021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Andel som svarer «godt fornøyd» i årlige kunde-	90 %				</a:t>
            </a:r>
            <a:r>
              <a:rPr lang="nb-NO" b="1" i="1">
                <a:solidFill>
                  <a:schemeClr val="tx1"/>
                </a:solidFill>
              </a:rPr>
              <a:t>90 %</a:t>
            </a:r>
            <a:br>
              <a:rPr lang="nb-NO">
                <a:solidFill>
                  <a:schemeClr val="tx1"/>
                </a:solidFill>
              </a:rPr>
            </a:br>
            <a:r>
              <a:rPr lang="nb-NO">
                <a:solidFill>
                  <a:schemeClr val="tx1"/>
                </a:solidFill>
              </a:rPr>
              <a:t>undersøkelser knyttet til: Fellestjenester, </a:t>
            </a:r>
            <a:br>
              <a:rPr lang="nb-NO">
                <a:solidFill>
                  <a:schemeClr val="tx1"/>
                </a:solidFill>
              </a:rPr>
            </a:br>
            <a:r>
              <a:rPr lang="nb-NO">
                <a:solidFill>
                  <a:schemeClr val="tx1"/>
                </a:solidFill>
              </a:rPr>
              <a:t>systemdriftstjenester og konsulenttjenester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Antall virksomheter med egne IKT-driftsmiljøer 	7		11		</a:t>
            </a:r>
            <a:r>
              <a:rPr lang="nb-NO" b="1" i="1">
                <a:solidFill>
                  <a:schemeClr val="tx1"/>
                </a:solidFill>
              </a:rPr>
              <a:t>5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Andel elektroniske lønnsslipper 			85 %		81,7 %		</a:t>
            </a:r>
            <a:r>
              <a:rPr lang="nb-NO" b="1" i="1">
                <a:solidFill>
                  <a:schemeClr val="tx1"/>
                </a:solidFill>
              </a:rPr>
              <a:t>85 %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Andel leverandørfakturaer i EHF-format 		93 %		92,9 %		</a:t>
            </a:r>
            <a:r>
              <a:rPr lang="nb-NO" b="1" i="1">
                <a:solidFill>
                  <a:schemeClr val="tx1"/>
                </a:solidFill>
              </a:rPr>
              <a:t>95 %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13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  <a:ea typeface="+mj-lt"/>
                <a:cs typeface="+mj-lt"/>
              </a:rPr>
              <a:t>Resultatindikatorer</a:t>
            </a:r>
            <a:r>
              <a:rPr lang="nb-NO" dirty="0">
                <a:solidFill>
                  <a:schemeClr val="tx1"/>
                </a:solidFill>
              </a:rPr>
              <a:t> og måltall</a:t>
            </a:r>
            <a:r>
              <a:rPr lang="nb-NO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059794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							Mål 2020	Res. 2020	</a:t>
            </a:r>
            <a:r>
              <a:rPr lang="nb-NO" b="1" i="1">
                <a:solidFill>
                  <a:schemeClr val="tx1"/>
                </a:solidFill>
              </a:rPr>
              <a:t>Mål 2021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Andel utgående e-fakturaer 				57 %		61 %		</a:t>
            </a:r>
            <a:r>
              <a:rPr lang="nb-NO" b="1" i="1">
                <a:solidFill>
                  <a:schemeClr val="tx1"/>
                </a:solidFill>
              </a:rPr>
              <a:t>65 %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Antall telefonsamtaler til 21 80 21 80 		552 000	562 864	</a:t>
            </a:r>
            <a:r>
              <a:rPr lang="nb-NO" b="1" i="1">
                <a:solidFill>
                  <a:schemeClr val="tx1"/>
                </a:solidFill>
              </a:rPr>
              <a:t>552 000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Andel fagarbeidere innen håndverksfagene 		50 %		31 %		</a:t>
            </a:r>
            <a:r>
              <a:rPr lang="nb-NO" b="1" i="1">
                <a:solidFill>
                  <a:schemeClr val="tx1"/>
                </a:solidFill>
              </a:rPr>
              <a:t>50 %</a:t>
            </a:r>
            <a:br>
              <a:rPr lang="nb-NO">
                <a:solidFill>
                  <a:schemeClr val="tx1"/>
                </a:solidFill>
              </a:rPr>
            </a:br>
            <a:r>
              <a:rPr lang="nb-NO">
                <a:solidFill>
                  <a:schemeClr val="tx1"/>
                </a:solidFill>
              </a:rPr>
              <a:t>registrert i HMSREG 				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Andel timer i relevante fag utført av lærlinger 	10 %		7 %		</a:t>
            </a:r>
            <a:r>
              <a:rPr lang="nb-NO" b="1" i="1">
                <a:solidFill>
                  <a:schemeClr val="tx1"/>
                </a:solidFill>
              </a:rPr>
              <a:t>10 %</a:t>
            </a:r>
            <a:br>
              <a:rPr lang="nb-NO">
                <a:solidFill>
                  <a:schemeClr val="tx1"/>
                </a:solidFill>
              </a:rPr>
            </a:br>
            <a:r>
              <a:rPr lang="nb-NO">
                <a:solidFill>
                  <a:schemeClr val="tx1"/>
                </a:solidFill>
              </a:rPr>
              <a:t>iht. HMSREG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48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  <a:ea typeface="+mj-lt"/>
                <a:cs typeface="+mj-lt"/>
              </a:rPr>
              <a:t>Resultatindikatorer</a:t>
            </a:r>
            <a:r>
              <a:rPr lang="nb-NO" dirty="0">
                <a:solidFill>
                  <a:schemeClr val="tx1"/>
                </a:solidFill>
              </a:rPr>
              <a:t> og måltall</a:t>
            </a:r>
            <a:r>
              <a:rPr lang="nb-NO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059794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							Mål 2020	Res. 2020	</a:t>
            </a:r>
            <a:r>
              <a:rPr lang="nb-NO" b="1" i="1">
                <a:solidFill>
                  <a:schemeClr val="tx1"/>
                </a:solidFill>
              </a:rPr>
              <a:t>Mål 2021</a:t>
            </a:r>
            <a:endParaRPr lang="nb-NO">
              <a:solidFill>
                <a:schemeClr val="tx1"/>
              </a:solidFill>
            </a:endParaRP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Andel nye, relevante vare- og tjenesteanskaffelser 	100 %		100 %		 </a:t>
            </a:r>
            <a:r>
              <a:rPr lang="nb-NO" b="1" i="1">
                <a:solidFill>
                  <a:schemeClr val="tx1"/>
                </a:solidFill>
              </a:rPr>
              <a:t>100 %</a:t>
            </a:r>
            <a:br>
              <a:rPr lang="nb-NO">
                <a:solidFill>
                  <a:schemeClr val="tx1"/>
                </a:solidFill>
              </a:rPr>
            </a:br>
            <a:r>
              <a:rPr lang="nb-NO">
                <a:solidFill>
                  <a:schemeClr val="tx1"/>
                </a:solidFill>
              </a:rPr>
              <a:t>der det er stilt krav til klimanøytral transport 					</a:t>
            </a:r>
          </a:p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>
                <a:solidFill>
                  <a:schemeClr val="tx1"/>
                </a:solidFill>
              </a:rPr>
              <a:t>Andel som svarer at de fant det de lette etter 	85 %		75 %		 </a:t>
            </a:r>
            <a:r>
              <a:rPr lang="nb-NO" b="1" i="1">
                <a:solidFill>
                  <a:schemeClr val="tx1"/>
                </a:solidFill>
              </a:rPr>
              <a:t>85 %</a:t>
            </a:r>
            <a:br>
              <a:rPr lang="nb-NO">
                <a:solidFill>
                  <a:schemeClr val="tx1"/>
                </a:solidFill>
              </a:rPr>
            </a:br>
            <a:r>
              <a:rPr lang="nb-NO">
                <a:solidFill>
                  <a:schemeClr val="tx1"/>
                </a:solidFill>
              </a:rPr>
              <a:t>på oslo.kommune.no  			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672" y="5153001"/>
            <a:ext cx="8392327" cy="17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Tildelingsbrev 2021 – fellesføringer</a:t>
            </a: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0801348" cy="406082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Koronapandemien har synliggjort betydningen av at kommunen har systematiserte og gode data.</a:t>
            </a:r>
            <a:endParaRPr lang="nb-NO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Arbeidet med å etterleve krav til informasjonssikkerhet og personvern skal ha høy prioritet.</a:t>
            </a: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Erfaringer fra koronaperioden skal brukes i arbeidet med utvikling av virksomhetskultur, tillitskultur og i tjenesteutvikling</a:t>
            </a: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Alle virksomheter skal ha internkontrollrutiner som sikrer at arbeidsmiljølovens arbeidstidsbestemmelser overholdes. 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95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2695B-AABB-4AFC-8656-F2822682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Overordnede strategiske føringer for UKE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D1EA66-DF68-465A-85CC-AEA9526E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10906739" cy="4060824"/>
          </a:xfrm>
        </p:spPr>
        <p:txBody>
          <a:bodyPr/>
          <a:lstStyle/>
          <a:p>
            <a:pPr indent="0">
              <a:buNone/>
            </a:pPr>
            <a:endParaRPr lang="nb-NO" dirty="0"/>
          </a:p>
          <a:p>
            <a:pPr marL="342900" indent="-342900">
              <a:buFont typeface="Arial"/>
              <a:buChar char="•"/>
            </a:pPr>
            <a:r>
              <a:rPr lang="nb-NO" dirty="0"/>
              <a:t>Kommunen må tilpasse sin evne til å etterleve personvernregelverk og krav til informasjonssikkerhet i tråd med digitaliseringstakten og utviklingen av nye digitale tjenester.</a:t>
            </a:r>
          </a:p>
          <a:p>
            <a:pPr marL="342900" indent="-342900">
              <a:buFont typeface="Arial"/>
              <a:buChar char="•"/>
            </a:pPr>
            <a:r>
              <a:rPr lang="nb-NO" dirty="0"/>
              <a:t>Anskaffelser skal brukes som strategisk virkemiddel for å akselerere det grønne skiftet og motvirke og bekjempe arbeidslivskriminalitet og sosial dumping.</a:t>
            </a:r>
          </a:p>
        </p:txBody>
      </p:sp>
    </p:spTree>
    <p:extLst>
      <p:ext uri="{BB962C8B-B14F-4D97-AF65-F5344CB8AC3E}">
        <p14:creationId xmlns:p14="http://schemas.microsoft.com/office/powerpoint/2010/main" val="284117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2EAEE8-94FC-473A-A083-CF7A5D82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Felles IKT-plattform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C4A10D-F647-4DAA-816F-BB96C398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10002171" cy="4060824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UKE skal: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etablere ny sikkerhetsmodell for sentral infrastruktur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anskaffe ny tilgangsstyringsløsning basert på ny sikkerhetsmodell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videreutvikle etatens CSIRT-funksjon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17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2EAEE8-94FC-473A-A083-CF7A5D82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Enkeltprosjekter og systemvedlikehold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C4A10D-F647-4DAA-816F-BB96C398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17956"/>
            <a:ext cx="11275975" cy="4060824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UKE skal:</a:t>
            </a:r>
            <a:endParaRPr lang="nb-NO" dirty="0"/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rulle ut O365 til alle ansatte og bidra til mer effektiv samhandling gjennom strukturerte opplæringsaktiviteter, bistand til gevinstrealisering</a:t>
            </a: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etablere forvaltningsorganisasjon knyttet til O365</a:t>
            </a:r>
            <a:endParaRPr lang="nb-NO"/>
          </a:p>
          <a:p>
            <a:pPr marL="342900" indent="-34290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fortsette utrulling av nytt felles sak- og arkivsystem</a:t>
            </a:r>
            <a:endParaRPr lang="nb-NO" dirty="0"/>
          </a:p>
          <a:p>
            <a:pPr marL="342900" indent="-34290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rulle ut nytt felles </a:t>
            </a: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tids- og timeregistreringssystem</a:t>
            </a:r>
            <a:r>
              <a:rPr lang="nb-NO" dirty="0">
                <a:ea typeface="+mn-lt"/>
                <a:cs typeface="+mn-lt"/>
              </a:rPr>
              <a:t> integrert med HR-systemet</a:t>
            </a: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 til alle som ikke jobber i turnus</a:t>
            </a:r>
          </a:p>
          <a:p>
            <a:pPr marL="342900" indent="-34290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utarbeide kontraktstrategi</a:t>
            </a: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 og fremdriftsplan for nye avtaler på drift og vedlikehold av HR-systemet</a:t>
            </a:r>
          </a:p>
        </p:txBody>
      </p:sp>
    </p:spTree>
    <p:extLst>
      <p:ext uri="{BB962C8B-B14F-4D97-AF65-F5344CB8AC3E}">
        <p14:creationId xmlns:p14="http://schemas.microsoft.com/office/powerpoint/2010/main" val="52765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  <a:ea typeface="+mj-lt"/>
                <a:cs typeface="+mj-lt"/>
              </a:rPr>
              <a:t>Internkommunikasjon</a:t>
            </a:r>
            <a:endParaRPr lang="nb-NO" b="1" dirty="0">
              <a:solidFill>
                <a:srgbClr val="000000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0801348" cy="4060824"/>
          </a:xfrm>
        </p:spPr>
        <p:txBody>
          <a:bodyPr>
            <a:noAutofit/>
          </a:bodyPr>
          <a:lstStyle/>
          <a:p>
            <a:pPr indent="0">
              <a:spcAft>
                <a:spcPts val="1200"/>
              </a:spcAft>
              <a:buNone/>
            </a:pPr>
            <a:endParaRPr lang="nb-NO" dirty="0">
              <a:solidFill>
                <a:schemeClr val="tx1"/>
              </a:solidFill>
            </a:endParaRPr>
          </a:p>
          <a:p>
            <a:pPr indent="431800">
              <a:spcAft>
                <a:spcPts val="1200"/>
              </a:spcAft>
            </a:pP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sp>
        <p:nvSpPr>
          <p:cNvPr id="2" name="Undertittel 5">
            <a:extLst>
              <a:ext uri="{FF2B5EF4-FFF2-40B4-BE49-F238E27FC236}">
                <a16:creationId xmlns:a16="http://schemas.microsoft.com/office/drawing/2014/main" id="{9A84388C-17EB-40C8-90F3-64C0FD1F3961}"/>
              </a:ext>
            </a:extLst>
          </p:cNvPr>
          <p:cNvSpPr txBox="1">
            <a:spLocks/>
          </p:cNvSpPr>
          <p:nvPr/>
        </p:nvSpPr>
        <p:spPr>
          <a:xfrm>
            <a:off x="847726" y="2184401"/>
            <a:ext cx="10801348" cy="40608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432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UKE skal:</a:t>
            </a:r>
            <a:endParaRPr lang="nb-NO" dirty="0"/>
          </a:p>
          <a:p>
            <a:pPr indent="0">
              <a:buNone/>
            </a:pPr>
            <a:endParaRPr lang="nb-NO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bidra til å effektivisere kommunens internkommunikasjon</a:t>
            </a:r>
            <a:endParaRPr lang="nb-NO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bidra til at flere ansatte tar i bruk </a:t>
            </a:r>
            <a:r>
              <a:rPr lang="nb-NO" dirty="0" err="1">
                <a:solidFill>
                  <a:srgbClr val="000000"/>
                </a:solidFill>
                <a:ea typeface="+mn-lt"/>
                <a:cs typeface="+mn-lt"/>
              </a:rPr>
              <a:t>Workplace</a:t>
            </a:r>
          </a:p>
          <a:p>
            <a:pPr marL="342900" indent="-3429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vurdere retningslinjer for internkommunikasjon i lys av Office 365</a:t>
            </a:r>
          </a:p>
          <a:p>
            <a:pPr indent="0">
              <a:buNone/>
            </a:pP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5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  <a:ea typeface="+mj-lt"/>
                <a:cs typeface="+mj-lt"/>
              </a:rPr>
              <a:t>Visuell identitet og klart språk</a:t>
            </a: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0801348" cy="4060824"/>
          </a:xfrm>
        </p:spPr>
        <p:txBody>
          <a:bodyPr>
            <a:noAutofit/>
          </a:bodyPr>
          <a:lstStyle/>
          <a:p>
            <a:pPr indent="0">
              <a:spcAft>
                <a:spcPts val="1200"/>
              </a:spcAft>
              <a:buNone/>
            </a:pPr>
            <a:endParaRPr lang="nb-NO">
              <a:solidFill>
                <a:schemeClr val="tx1"/>
              </a:solidFill>
            </a:endParaRPr>
          </a:p>
          <a:p>
            <a:pPr indent="431800">
              <a:spcAft>
                <a:spcPts val="1200"/>
              </a:spcAft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sp>
        <p:nvSpPr>
          <p:cNvPr id="2" name="Undertittel 5">
            <a:extLst>
              <a:ext uri="{FF2B5EF4-FFF2-40B4-BE49-F238E27FC236}">
                <a16:creationId xmlns:a16="http://schemas.microsoft.com/office/drawing/2014/main" id="{9A84388C-17EB-40C8-90F3-64C0FD1F3961}"/>
              </a:ext>
            </a:extLst>
          </p:cNvPr>
          <p:cNvSpPr txBox="1">
            <a:spLocks/>
          </p:cNvSpPr>
          <p:nvPr/>
        </p:nvSpPr>
        <p:spPr>
          <a:xfrm>
            <a:off x="847725" y="2184401"/>
            <a:ext cx="11000145" cy="40608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432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UKE skal gi råd og koordinere:</a:t>
            </a:r>
            <a:endParaRPr lang="nb-NO" dirty="0"/>
          </a:p>
          <a:p>
            <a:pPr indent="4318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implementering av visuell identitet</a:t>
            </a: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 indent="431800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  <a:ea typeface="+mn-lt"/>
                <a:cs typeface="+mn-lt"/>
              </a:rPr>
              <a:t>bruk av verktøy, planer og kurs som trengs i virksomhetenes arbeid med klarspråk</a:t>
            </a: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655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FBF68F-C7E1-4D1D-AC16-4FE7ACB3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Finansiering av etaten 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A3049F-789F-497C-ABB5-91893E72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Dagens femdelte finansieringsmodell skal gjennomgås med mål om økt grunnfinansiering fra 2022</a:t>
            </a:r>
          </a:p>
          <a:p>
            <a:pPr marL="0" indent="0">
              <a:buNone/>
            </a:pPr>
            <a:endParaRPr lang="nb-NO" dirty="0"/>
          </a:p>
          <a:p>
            <a:pPr marL="575945" lvl="2" indent="-179705">
              <a:spcBef>
                <a:spcPts val="0"/>
              </a:spcBef>
            </a:pPr>
            <a:r>
              <a:rPr lang="nb-NO" dirty="0"/>
              <a:t>Grunnfinansiering (budsjettrammen)</a:t>
            </a:r>
          </a:p>
          <a:p>
            <a:pPr marL="575945" lvl="2" indent="-179705">
              <a:spcBef>
                <a:spcPts val="0"/>
              </a:spcBef>
            </a:pPr>
            <a:r>
              <a:rPr lang="nb-NO" dirty="0"/>
              <a:t>Fordeling av kostnader i henhold til årlig byrådssak («prissak»)</a:t>
            </a:r>
          </a:p>
          <a:p>
            <a:pPr marL="575945" lvl="2" indent="-179705">
              <a:spcBef>
                <a:spcPts val="0"/>
              </a:spcBef>
            </a:pPr>
            <a:r>
              <a:rPr lang="nb-NO" dirty="0"/>
              <a:t>Aktivitetsbasert finansiering etter egne avtaler med virksomhetene</a:t>
            </a:r>
          </a:p>
          <a:p>
            <a:pPr marL="575945" lvl="2" indent="-179705">
              <a:spcBef>
                <a:spcPts val="0"/>
              </a:spcBef>
            </a:pPr>
            <a:r>
              <a:rPr lang="nb-NO" dirty="0"/>
              <a:t>Samkjøpsproveny </a:t>
            </a:r>
          </a:p>
          <a:p>
            <a:pPr marL="575945" lvl="2" indent="-179705">
              <a:spcBef>
                <a:spcPts val="0"/>
              </a:spcBef>
            </a:pPr>
            <a:r>
              <a:rPr lang="nb-NO" dirty="0"/>
              <a:t>Prosjektfinansiering</a:t>
            </a:r>
          </a:p>
        </p:txBody>
      </p:sp>
    </p:spTree>
    <p:extLst>
      <p:ext uri="{BB962C8B-B14F-4D97-AF65-F5344CB8AC3E}">
        <p14:creationId xmlns:p14="http://schemas.microsoft.com/office/powerpoint/2010/main" val="423211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UKEs</a:t>
            </a:r>
            <a:r>
              <a:rPr lang="nb-NO"/>
              <a:t> årsberetning 2020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3200" y="2032000"/>
            <a:ext cx="8472967" cy="406082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nb-NO"/>
          </a:p>
          <a:p>
            <a:pPr marL="215900" indent="-215900"/>
            <a:r>
              <a:rPr lang="nb-NO" dirty="0"/>
              <a:t>Vi var 371 ansatte per 1.1.2021. Det er 6 flere enn vi var for et år siden.</a:t>
            </a:r>
          </a:p>
          <a:p>
            <a:pPr marL="215900" indent="-215900"/>
            <a:r>
              <a:rPr lang="nb-NO" dirty="0"/>
              <a:t>40 prosent er menn, 60 prosent er kvinner</a:t>
            </a:r>
          </a:p>
          <a:p>
            <a:pPr marL="215900" indent="-215900"/>
            <a:r>
              <a:rPr lang="nb-NO" dirty="0"/>
              <a:t>Lavere kostnader til konsulentbruk</a:t>
            </a:r>
          </a:p>
          <a:p>
            <a:pPr marL="395605" lvl="1" indent="-179705">
              <a:spcBef>
                <a:spcPts val="300"/>
              </a:spcBef>
            </a:pPr>
            <a:r>
              <a:rPr lang="nb-NO" dirty="0"/>
              <a:t>18 400 000,- i 2019</a:t>
            </a:r>
          </a:p>
          <a:p>
            <a:pPr marL="395605" lvl="1" indent="-179705">
              <a:spcBef>
                <a:spcPts val="300"/>
              </a:spcBef>
            </a:pPr>
            <a:r>
              <a:rPr lang="nb-NO" dirty="0"/>
              <a:t>11 800 000,- i 2020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24" y="2032000"/>
            <a:ext cx="2538751" cy="406082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8957924" y="2777181"/>
            <a:ext cx="25387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5400" b="1">
                <a:solidFill>
                  <a:schemeClr val="accent3"/>
                </a:solidFill>
              </a:rPr>
              <a:t>371</a:t>
            </a:r>
            <a:endParaRPr lang="nb-NO" sz="20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0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FBF68F-C7E1-4D1D-AC16-4FE7ACB3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a typeface="+mj-lt"/>
                <a:cs typeface="+mj-lt"/>
              </a:rPr>
              <a:t>Personvern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og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informasjonssikkerhet</a:t>
            </a:r>
            <a:r>
              <a:rPr lang="nb-NO" dirty="0">
                <a:ea typeface="+mj-lt"/>
                <a:cs typeface="+mj-lt"/>
              </a:rPr>
              <a:t> 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A3049F-789F-497C-ABB5-91893E72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b-NO" dirty="0">
                <a:ea typeface="+mn-lt"/>
                <a:cs typeface="+mn-lt"/>
              </a:rPr>
              <a:t>UKE skal</a:t>
            </a:r>
            <a:endParaRPr lang="en-US"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styrke kompetansen, særlig på personvernområdet</a:t>
            </a:r>
            <a:endParaRPr lang="en-US"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ha gode rutiner for håndtering av personvernbrudd relatert til fellessystemer eller eksterne felleskomponenter</a:t>
            </a:r>
            <a:endParaRPr lang="en-US"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stille tydelige krav til personvern og informasjonssikkerhet i anskaffelser</a:t>
            </a:r>
          </a:p>
          <a:p>
            <a:pPr marL="215900" indent="-215900">
              <a:spcBef>
                <a:spcPts val="0"/>
              </a:spcBef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oppdatere gjeldende metodikk for prosjekter, anskaffelser og tilhørende kursmateriell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73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00000"/>
                </a:solidFill>
                <a:ea typeface="+mj-lt"/>
                <a:cs typeface="+mj-lt"/>
              </a:rPr>
              <a:t>Seriøst og ansvarlig arbeidsliv</a:t>
            </a: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059794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 dirty="0">
                <a:solidFill>
                  <a:schemeClr val="tx1"/>
                </a:solidFill>
              </a:rPr>
              <a:t>	</a:t>
            </a:r>
            <a:endParaRPr lang="nb-NO" b="1" i="1" dirty="0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21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672" y="5153001"/>
            <a:ext cx="8392327" cy="170499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93ACD91-B7FB-45C2-9E0D-9DED3B578541}"/>
              </a:ext>
            </a:extLst>
          </p:cNvPr>
          <p:cNvSpPr txBox="1"/>
          <p:nvPr/>
        </p:nvSpPr>
        <p:spPr>
          <a:xfrm>
            <a:off x="691794" y="1856197"/>
            <a:ext cx="1010634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+mn-lt"/>
                <a:cs typeface="+mn-lt"/>
              </a:rPr>
              <a:t>UKE skal:</a:t>
            </a:r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utarbeide handlingsplan for å styrke rekrutteringen av ledere, ansatte og styremedlemmer med minoritetsbakgrunn til Oslo kommune</a:t>
            </a:r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bistå virksomhetene til å videreutvikle en mangfolds- og inkluderingskultur</a:t>
            </a:r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følge opp «Stolt og fri» - handlingsplan om kjønn, kjønnsuttrykk og seksualitetsmangfold overfor ledere og ansatte i Oslo kommune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295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00000"/>
                </a:solidFill>
                <a:ea typeface="+mj-lt"/>
                <a:cs typeface="+mj-lt"/>
              </a:rPr>
              <a:t>Samfunnsansvarlige og grønne anskaffelser</a:t>
            </a:r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059794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 dirty="0">
                <a:solidFill>
                  <a:schemeClr val="tx1"/>
                </a:solidFill>
              </a:rPr>
              <a:t>	</a:t>
            </a:r>
            <a:endParaRPr lang="nb-NO" b="1" i="1" dirty="0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196" y="5299587"/>
            <a:ext cx="7670803" cy="155841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93ACD91-B7FB-45C2-9E0D-9DED3B578541}"/>
              </a:ext>
            </a:extLst>
          </p:cNvPr>
          <p:cNvSpPr txBox="1"/>
          <p:nvPr/>
        </p:nvSpPr>
        <p:spPr>
          <a:xfrm>
            <a:off x="691794" y="1727770"/>
            <a:ext cx="1010634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+mn-lt"/>
                <a:cs typeface="+mn-lt"/>
              </a:rPr>
              <a:t>UKE skal:</a:t>
            </a:r>
            <a:endParaRPr lang="nb-NO" dirty="0"/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Være pådriver, koordinator og tilrettelegger i det å fremme sunn og bærekraftig mat hvor reduksjon i kjøttforbruket har høyest prioritet</a:t>
            </a:r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bruke samkjøpsavtalene, samt utarbeide veiledning for strategisk innkjøp, for å fremme sunn og bærekraftig mat</a:t>
            </a:r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utarbeide et klima- og miljøkriteriesett for materialer for å redusere Oslo kommunes klimafotavtrykk i bygg- og anleggsanskaffelser</a:t>
            </a:r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Gjennomføre pilotanskaffelse som premierer produkter som er basert på gjenbruk eller lett kan repareres</a:t>
            </a:r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holde oversikt over andel utslippsfrie kjøretøy i kommunens kjøretøypark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687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00000"/>
                </a:solidFill>
                <a:ea typeface="+mj-lt"/>
                <a:cs typeface="+mj-lt"/>
              </a:rPr>
              <a:t>Samfunnsansvarlige og grønne anskaffelser</a:t>
            </a:r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059794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 dirty="0">
                <a:solidFill>
                  <a:schemeClr val="tx1"/>
                </a:solidFill>
              </a:rPr>
              <a:t>	</a:t>
            </a:r>
            <a:endParaRPr lang="nb-NO" b="1" i="1" dirty="0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23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3ACD91-B7FB-45C2-9E0D-9DED3B578541}"/>
              </a:ext>
            </a:extLst>
          </p:cNvPr>
          <p:cNvSpPr txBox="1"/>
          <p:nvPr/>
        </p:nvSpPr>
        <p:spPr>
          <a:xfrm>
            <a:off x="691794" y="1933253"/>
            <a:ext cx="1010634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+mn-lt"/>
                <a:cs typeface="+mn-lt"/>
              </a:rPr>
              <a:t>UKE skal:</a:t>
            </a:r>
            <a:endParaRPr lang="nb-NO"/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videreutvikle klima- og miljøkrav, kriterier og veiledning til kommunens virksomheter</a:t>
            </a:r>
            <a:endParaRPr lang="nb-NO"/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følge opp virksomhetenes anskaffelser, og sammenfatte statistikk om antall konkurranser som gjennomføres med kravene</a:t>
            </a:r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utvikle arbeidsmetodikk for oppfølging av standard klima- og miljøkrav og gå i dialog med markedet for å utvikle tilhørende </a:t>
            </a:r>
            <a:r>
              <a:rPr lang="nb-NO" noProof="1">
                <a:ea typeface="+mn-lt"/>
                <a:cs typeface="+mn-lt"/>
              </a:rPr>
              <a:t>systemstøtte</a:t>
            </a: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måle reduksjon i klimagassutslipp fra kommunens kontrakter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089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00000"/>
                </a:solidFill>
                <a:ea typeface="+mj-lt"/>
                <a:cs typeface="+mj-lt"/>
              </a:rPr>
              <a:t>Samfunnsansvarlige og grønne anskaffelser</a:t>
            </a:r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059794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 dirty="0">
                <a:solidFill>
                  <a:schemeClr val="tx1"/>
                </a:solidFill>
              </a:rPr>
              <a:t>	</a:t>
            </a:r>
            <a:endParaRPr lang="nb-NO" b="1" i="1" dirty="0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24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3ACD91-B7FB-45C2-9E0D-9DED3B578541}"/>
              </a:ext>
            </a:extLst>
          </p:cNvPr>
          <p:cNvSpPr txBox="1"/>
          <p:nvPr/>
        </p:nvSpPr>
        <p:spPr>
          <a:xfrm>
            <a:off x="691794" y="1933253"/>
            <a:ext cx="1010634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+mn-lt"/>
                <a:cs typeface="+mn-lt"/>
              </a:rPr>
              <a:t>UKE skal:</a:t>
            </a:r>
            <a:endParaRPr lang="nb-NO"/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anskaffe et digitalt verktøy som sikrer felles metodikk for beregning av indirekte utslipp knyttet til materialer i bygg- og anleggsanskaffelser</a:t>
            </a:r>
            <a:endParaRPr lang="nb-NO"/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legge til rette for bedre og mer effektiv kontraktsoppfølging av lønns- og arbeidsforhold</a:t>
            </a:r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bistå i implementeringen av Oslomodellens nye seriøsitetskrav</a:t>
            </a:r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utvikle en metode for å måle effekten av sentrale seriøsitetskrav</a:t>
            </a:r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utarbeide et forslag til hvordan det kan inngås et systematisk samarbeid med fagorganisasjonene i arbeidet for et seriøst og anstendig arbeidsliv</a:t>
            </a:r>
            <a:endParaRPr lang="nb-NO"/>
          </a:p>
          <a:p>
            <a:pPr marL="285750" indent="-285750">
              <a:buFont typeface="Arial"/>
              <a:buChar char="•"/>
            </a:pPr>
            <a:endParaRPr lang="nb-NO" dirty="0">
              <a:ea typeface="+mn-lt"/>
              <a:cs typeface="+mn-l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940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00000"/>
                </a:solidFill>
                <a:ea typeface="+mj-lt"/>
                <a:cs typeface="+mj-lt"/>
              </a:rPr>
              <a:t>Samfunnsansvarlige og grønne anskaffelser</a:t>
            </a:r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059794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 dirty="0">
                <a:solidFill>
                  <a:schemeClr val="tx1"/>
                </a:solidFill>
              </a:rPr>
              <a:t>	</a:t>
            </a:r>
            <a:endParaRPr lang="nb-NO" b="1" i="1" dirty="0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25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3ACD91-B7FB-45C2-9E0D-9DED3B578541}"/>
              </a:ext>
            </a:extLst>
          </p:cNvPr>
          <p:cNvSpPr txBox="1"/>
          <p:nvPr/>
        </p:nvSpPr>
        <p:spPr>
          <a:xfrm>
            <a:off x="691794" y="1933253"/>
            <a:ext cx="1010634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+mn-lt"/>
                <a:cs typeface="+mn-lt"/>
              </a:rPr>
              <a:t>UKE skal:</a:t>
            </a:r>
            <a:endParaRPr lang="nb-NO" dirty="0"/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bidra til å øke antall lærlingeplasser</a:t>
            </a:r>
            <a:endParaRPr lang="nb-NO" dirty="0"/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analysere innkjøpsdata og muligheter for å redusere kommunens innkjøpskostnader </a:t>
            </a:r>
          </a:p>
          <a:p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utvikle standard funksjonelle krav for formålsbygg og etablere database for forvaltning av funksjonelle og tekniske og FDV-krav</a:t>
            </a:r>
          </a:p>
          <a:p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fase ut bruken av unødvendig engangsplast og stille plastsmarte innkjøpskrav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085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00000"/>
                </a:solidFill>
                <a:ea typeface="+mj-lt"/>
                <a:cs typeface="+mj-lt"/>
              </a:rPr>
              <a:t>Samfunnsansvarlige og grønne anskaffelser</a:t>
            </a:r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1059794" cy="4060824"/>
          </a:xfrm>
        </p:spPr>
        <p:txBody>
          <a:bodyPr>
            <a:noAutofit/>
          </a:bodyPr>
          <a:lstStyle/>
          <a:p>
            <a:pPr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nb-NO" dirty="0">
                <a:solidFill>
                  <a:schemeClr val="tx1"/>
                </a:solidFill>
              </a:rPr>
              <a:t>	</a:t>
            </a:r>
            <a:endParaRPr lang="nb-NO" b="1" i="1" dirty="0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26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3ACD91-B7FB-45C2-9E0D-9DED3B578541}"/>
              </a:ext>
            </a:extLst>
          </p:cNvPr>
          <p:cNvSpPr txBox="1"/>
          <p:nvPr/>
        </p:nvSpPr>
        <p:spPr>
          <a:xfrm>
            <a:off x="691794" y="1933253"/>
            <a:ext cx="10106345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+mn-lt"/>
                <a:cs typeface="+mn-lt"/>
              </a:rPr>
              <a:t>UKE skal følge opp strategi for bærekraftig og redusert forbruk ved å:</a:t>
            </a:r>
            <a:endParaRPr lang="nb-NO" dirty="0"/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tilrettelegge for oppgraderinger, reparasjon, vedlikehold, ombruk, garanti- og returordninger i samkjøpsporteføljen for å redusere nyinnkjøp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analysere brukstid på utvalgte utstyrskategorier, vurdere tiltak for å øke levetiden og vurdere om det bør utarbeides føringer for hvor ofte utstyr kan byttes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nb-NO" dirty="0">
                <a:ea typeface="+mn-lt"/>
                <a:cs typeface="+mn-lt"/>
              </a:rPr>
              <a:t>påbegynne arbeidet med å utvikle rutiner for tilgjengeliggjøring, videreformidling eller salg av brukt utstyr til offentlige, private og frivillige aktører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05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0BF777-935D-4D97-8566-11CFA421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306971" cy="1311999"/>
          </a:xfrm>
        </p:spPr>
        <p:txBody>
          <a:bodyPr/>
          <a:lstStyle/>
          <a:p>
            <a:r>
              <a:rPr lang="nb-NO" dirty="0">
                <a:ea typeface="+mj-lt"/>
                <a:cs typeface="+mj-lt"/>
              </a:rPr>
              <a:t>En effektiv, omstillingsdyktig og attraktiv kommune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CB4A6E8-B1B4-4E8C-AFC4-40F31C7FA274}"/>
              </a:ext>
            </a:extLst>
          </p:cNvPr>
          <p:cNvSpPr txBox="1"/>
          <p:nvPr/>
        </p:nvSpPr>
        <p:spPr>
          <a:xfrm>
            <a:off x="691794" y="1933253"/>
            <a:ext cx="1010634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UKE skal videreutvikle tilbudsporteføljen i tråd med prinsipper for tillitbasert styring og ledelse. Bidra til at ledere, medarbeidere og andre nøkkelpersoner er pådrivere for tillitsbasert styring og ledelse, bygge en tillitskultur både i egen virksomhet og kommunen som helhet. </a:t>
            </a:r>
            <a:endParaRPr lang="nb-NO"/>
          </a:p>
          <a:p>
            <a:endParaRPr lang="nb-NO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ferdigstille design av tilbud til toppledere og deres ledergrupper</a:t>
            </a:r>
            <a:endParaRPr lang="nb-NO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videreutvikle den nettbaserte introduksjonen for nyansatte ledere</a:t>
            </a:r>
            <a:endParaRPr lang="nb-NO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videreutvikle digitale kursporteføljer innen relevante og aktuelle temaer</a:t>
            </a:r>
            <a:endParaRPr lang="nb-NO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60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0BF777-935D-4D97-8566-11CFA421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1005061" cy="1311999"/>
          </a:xfrm>
        </p:spPr>
        <p:txBody>
          <a:bodyPr/>
          <a:lstStyle/>
          <a:p>
            <a:r>
              <a:rPr lang="nb-NO" dirty="0">
                <a:ea typeface="+mj-lt"/>
                <a:cs typeface="+mj-lt"/>
              </a:rPr>
              <a:t>En effektiv, omstillingsdyktig og attraktiv kommune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CB4A6E8-B1B4-4E8C-AFC4-40F31C7FA274}"/>
              </a:ext>
            </a:extLst>
          </p:cNvPr>
          <p:cNvSpPr txBox="1"/>
          <p:nvPr/>
        </p:nvSpPr>
        <p:spPr>
          <a:xfrm>
            <a:off x="691794" y="1933253"/>
            <a:ext cx="11274064" cy="3247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UKE skal:</a:t>
            </a:r>
          </a:p>
          <a:p>
            <a:endParaRPr lang="nb-NO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profilere eksisterende og nye tilbud og verktøy innen etisk refleksjon og dilemmatrening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supplere verktøykassen i etikk og verdier med minimum to relevante og aktuelle dilemmaer og etablere en fast praksis for markedsføring av disse.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sørge for at nettsidene er attraktive, oppdaterte og supplert med relevante nyheter og erfaringer</a:t>
            </a:r>
            <a:endParaRPr lang="nb-NO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bistå FIN med operative oppgaver knyttet til kommunens antikorrupsjonsprogram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legge til rette for at 10-faktorundersøkelsen gjennomføres i alle kommunens virksomheter innen fristen, at målet om svarprosent nås og at undersøkelsen følges opp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nb-NO" dirty="0">
                <a:solidFill>
                  <a:srgbClr val="FFFFFF"/>
                </a:solidFill>
                <a:ea typeface="+mn-lt"/>
                <a:cs typeface="+mn-lt"/>
              </a:rPr>
              <a:t>revidere veileder for risikostyring i tråd med kommunes designprofil og klart språk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77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tx1"/>
                </a:solidFill>
              </a:rPr>
              <a:t>2021 i UKE</a:t>
            </a: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0801348" cy="4060824"/>
          </a:xfrm>
        </p:spPr>
        <p:txBody>
          <a:bodyPr>
            <a:noAutofit/>
          </a:bodyPr>
          <a:lstStyle/>
          <a:p>
            <a:pPr indent="431800">
              <a:lnSpc>
                <a:spcPct val="110000"/>
              </a:lnSpc>
              <a:spcBef>
                <a:spcPts val="600"/>
              </a:spcBef>
            </a:pPr>
            <a:endParaRPr lang="nb-NO">
              <a:solidFill>
                <a:schemeClr val="tx1"/>
              </a:solidFill>
            </a:endParaRPr>
          </a:p>
          <a:p>
            <a:pPr indent="431800">
              <a:lnSpc>
                <a:spcPct val="110000"/>
              </a:lnSpc>
              <a:spcBef>
                <a:spcPts val="600"/>
              </a:spcBef>
            </a:pPr>
            <a:r>
              <a:rPr lang="nb-NO">
                <a:solidFill>
                  <a:schemeClr val="tx1"/>
                </a:solidFill>
              </a:rPr>
              <a:t>OU-prosessen, evt. konsolidering, MBU/AMU</a:t>
            </a:r>
          </a:p>
          <a:p>
            <a:pPr indent="431800">
              <a:lnSpc>
                <a:spcPct val="110000"/>
              </a:lnSpc>
              <a:spcBef>
                <a:spcPts val="600"/>
              </a:spcBef>
            </a:pPr>
            <a:r>
              <a:rPr lang="nb-NO">
                <a:solidFill>
                  <a:schemeClr val="tx1"/>
                </a:solidFill>
              </a:rPr>
              <a:t>Legge frem </a:t>
            </a:r>
            <a:r>
              <a:rPr lang="nb-NO" err="1">
                <a:solidFill>
                  <a:schemeClr val="tx1"/>
                </a:solidFill>
              </a:rPr>
              <a:t>orgkart</a:t>
            </a:r>
            <a:r>
              <a:rPr lang="nb-NO">
                <a:solidFill>
                  <a:schemeClr val="tx1"/>
                </a:solidFill>
              </a:rPr>
              <a:t> på seksjonsnivå </a:t>
            </a:r>
          </a:p>
          <a:p>
            <a:pPr indent="431800">
              <a:lnSpc>
                <a:spcPct val="110000"/>
              </a:lnSpc>
              <a:spcBef>
                <a:spcPts val="600"/>
              </a:spcBef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29</a:t>
            </a:fld>
            <a:endParaRPr lang="nb-NO"/>
          </a:p>
        </p:txBody>
      </p:sp>
      <p:pic>
        <p:nvPicPr>
          <p:cNvPr id="7" name="Bilde 5">
            <a:extLst>
              <a:ext uri="{FF2B5EF4-FFF2-40B4-BE49-F238E27FC236}">
                <a16:creationId xmlns:a16="http://schemas.microsoft.com/office/drawing/2014/main" id="{E118D6AD-42DC-4DA3-A4D4-6C3450D3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136" y="460874"/>
            <a:ext cx="2743200" cy="27432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0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Lavt sykefravær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3200" y="2032000"/>
            <a:ext cx="8472967" cy="406082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nb-NO"/>
          </a:p>
          <a:p>
            <a:pPr marL="215900" indent="-215900"/>
            <a:r>
              <a:rPr lang="nb-NO" dirty="0"/>
              <a:t>Måltall var 6,7 prosent, snitt for 2020 ble 5,2 prosent</a:t>
            </a:r>
          </a:p>
          <a:p>
            <a:pPr marL="395605" lvl="1" indent="-179705">
              <a:spcAft>
                <a:spcPts val="1200"/>
              </a:spcAft>
            </a:pPr>
            <a:r>
              <a:rPr lang="nb-NO" dirty="0"/>
              <a:t>Snitt vintermånedene 3,3 prosent</a:t>
            </a:r>
          </a:p>
          <a:p>
            <a:pPr marL="215900" indent="-215900">
              <a:spcAft>
                <a:spcPts val="1200"/>
              </a:spcAft>
            </a:pPr>
            <a:r>
              <a:rPr lang="nb-NO" dirty="0"/>
              <a:t>Lederne jobber godt med HMS og sykefraværsoppfølging</a:t>
            </a:r>
          </a:p>
          <a:p>
            <a:pPr marL="215900" indent="-215900">
              <a:spcAft>
                <a:spcPts val="1200"/>
              </a:spcAft>
            </a:pPr>
            <a:r>
              <a:rPr lang="nb-NO" dirty="0"/>
              <a:t>Særlig korttidsfraværet er lavere enn tidligere år, årssnittet </a:t>
            </a:r>
            <a:br>
              <a:rPr lang="nb-NO" dirty="0"/>
            </a:br>
            <a:r>
              <a:rPr lang="nb-NO" dirty="0"/>
              <a:t>lå på 1,4 prosent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9" name="Plassholder for inn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24" y="2032001"/>
            <a:ext cx="2538751" cy="406082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8957924" y="2777181"/>
            <a:ext cx="25387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54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5,2 %</a:t>
            </a:r>
            <a:endParaRPr lang="nb-NO" sz="2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08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523A57-660C-4EE9-B51A-F39522D3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OU-prosessen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6C0880-C1D1-4758-ADB8-26818156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10462606" cy="4060824"/>
          </a:xfrm>
        </p:spPr>
        <p:txBody>
          <a:bodyPr/>
          <a:lstStyle/>
          <a:p>
            <a:pPr marL="215900" indent="-215900"/>
            <a:r>
              <a:rPr lang="nb-NO" dirty="0"/>
              <a:t>Dagens organisasjonskart er hovedsakelig ferdig</a:t>
            </a:r>
          </a:p>
          <a:p>
            <a:pPr marL="215900" indent="-215900">
              <a:spcAft>
                <a:spcPts val="600"/>
              </a:spcAft>
            </a:pPr>
            <a:r>
              <a:rPr lang="nb-NO" dirty="0"/>
              <a:t>Det som gjenstår nå er kvalitetssikring, implementering og konsolidering</a:t>
            </a:r>
          </a:p>
          <a:p>
            <a:pPr marL="575945" lvl="2" indent="-179705">
              <a:spcAft>
                <a:spcPts val="600"/>
              </a:spcAft>
            </a:pPr>
            <a:r>
              <a:rPr lang="nb-NO" dirty="0"/>
              <a:t>Skape ro og sikre god utnyttelse av kompetanse og ressurser</a:t>
            </a:r>
          </a:p>
          <a:p>
            <a:pPr marL="575945" lvl="2" indent="-179705">
              <a:spcAft>
                <a:spcPts val="600"/>
              </a:spcAft>
            </a:pPr>
            <a:r>
              <a:rPr lang="nb-NO" dirty="0"/>
              <a:t>Fokus på leveranser og tjenester i 2021</a:t>
            </a:r>
          </a:p>
          <a:p>
            <a:pPr marL="215900" indent="-215900">
              <a:spcAft>
                <a:spcPts val="800"/>
              </a:spcAft>
            </a:pPr>
            <a:r>
              <a:rPr lang="nb-NO" dirty="0"/>
              <a:t>Eventuelle fremtidige organisatoriske justeringer vil bli behandlet som i høst:</a:t>
            </a:r>
          </a:p>
          <a:p>
            <a:pPr marL="575945" lvl="2" indent="-179705">
              <a:spcAft>
                <a:spcPts val="800"/>
              </a:spcAft>
            </a:pPr>
            <a:r>
              <a:rPr lang="nb-NO" dirty="0"/>
              <a:t>Involvering av de som er direkte berørt, evt. etablering av arbeidsgrupper, info og drøfting i §14f, behandling i MBU og AMU</a:t>
            </a:r>
          </a:p>
          <a:p>
            <a:pPr marL="575945" lvl="2" indent="-179705">
              <a:spcAft>
                <a:spcPts val="800"/>
              </a:spcAft>
              <a:buClr>
                <a:srgbClr val="FF8274"/>
              </a:buClr>
            </a:pPr>
            <a:r>
              <a:rPr lang="nb-NO" dirty="0"/>
              <a:t>Kanaler for innspill som tidligere; forslagskasse, nærmeste leder, tillitsvalgte</a:t>
            </a:r>
          </a:p>
          <a:p>
            <a:pPr marL="215900" indent="-215900">
              <a:buFontTx/>
              <a:buChar char="•"/>
            </a:pPr>
            <a:endParaRPr lang="nb-NO" dirty="0"/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6AC841D3-18FB-4C01-B185-7153DD32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576" y="432478"/>
            <a:ext cx="2197427" cy="27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10-faktor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03200" y="2032000"/>
            <a:ext cx="8472967" cy="406082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nb-NO"/>
          </a:p>
          <a:p>
            <a:pPr marL="215900" indent="-215900"/>
            <a:r>
              <a:rPr lang="nb-NO" dirty="0"/>
              <a:t>Meget viktig i forbedringsarbeidet i UKE og Oslo kommune</a:t>
            </a:r>
          </a:p>
          <a:p>
            <a:pPr marL="215900" indent="-215900"/>
            <a:r>
              <a:rPr lang="nb-NO" dirty="0"/>
              <a:t>Et godt utgangspunkt for leder- og medarbeiderutvikling</a:t>
            </a:r>
          </a:p>
          <a:p>
            <a:pPr marL="215900" indent="-215900"/>
            <a:r>
              <a:rPr lang="nb-NO" dirty="0"/>
              <a:t>Utviklet av KS i samarbeid med blant annet Oslo kommune</a:t>
            </a:r>
          </a:p>
          <a:p>
            <a:pPr marL="215900" indent="-215900"/>
            <a:r>
              <a:rPr lang="nb-NO" dirty="0"/>
              <a:t>Gjennomført hver 2. år siden 2016</a:t>
            </a:r>
          </a:p>
          <a:p>
            <a:pPr marL="215900" indent="-215900"/>
            <a:r>
              <a:rPr lang="nb-NO" dirty="0"/>
              <a:t>Svarandel 79 prosent per 18.2 kl. 8.30</a:t>
            </a:r>
          </a:p>
          <a:p>
            <a:pPr marL="215900" indent="-215900"/>
            <a:r>
              <a:rPr lang="nb-NO" dirty="0"/>
              <a:t>Stenges fredag 19. februar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24" y="2032000"/>
            <a:ext cx="2538751" cy="406082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8957924" y="2777181"/>
            <a:ext cx="25387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5400" b="1">
                <a:solidFill>
                  <a:schemeClr val="accent3"/>
                </a:solidFill>
              </a:rPr>
              <a:t>10</a:t>
            </a:r>
            <a:endParaRPr lang="nb-NO" sz="20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1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Kontroll på overtidsbruken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8545" y="2032000"/>
            <a:ext cx="6725842" cy="4060826"/>
          </a:xfrm>
        </p:spPr>
        <p:txBody>
          <a:bodyPr/>
          <a:lstStyle/>
          <a:p>
            <a:pPr marL="215900" indent="-215900">
              <a:spcAft>
                <a:spcPts val="1200"/>
              </a:spcAft>
            </a:pPr>
            <a:r>
              <a:rPr lang="nb-NO"/>
              <a:t>Mars, april, mai: Urovekkende høye tall</a:t>
            </a:r>
          </a:p>
          <a:p>
            <a:pPr marL="215900" indent="-215900">
              <a:spcAft>
                <a:spcPts val="1200"/>
              </a:spcAft>
            </a:pPr>
            <a:r>
              <a:rPr lang="nb-NO"/>
              <a:t>Siden juni har antallet overtidstimer vært lavere </a:t>
            </a:r>
            <a:br>
              <a:rPr lang="nb-NO"/>
            </a:br>
            <a:r>
              <a:rPr lang="nb-NO"/>
              <a:t>enn i 2019</a:t>
            </a:r>
          </a:p>
          <a:p>
            <a:pPr marL="215900" indent="-215900">
              <a:spcAft>
                <a:spcPts val="400"/>
              </a:spcAft>
            </a:pPr>
            <a:r>
              <a:rPr lang="nb-NO"/>
              <a:t>Samme tendens med hensyn til brudd på arbeidstidsbestemmelsene</a:t>
            </a:r>
          </a:p>
          <a:p>
            <a:pPr marL="395605" lvl="1" indent="-179705">
              <a:spcAft>
                <a:spcPts val="400"/>
              </a:spcAft>
            </a:pPr>
            <a:r>
              <a:rPr lang="nb-NO"/>
              <a:t>736 brudd i 2020</a:t>
            </a:r>
          </a:p>
          <a:p>
            <a:pPr marL="395605" lvl="1" indent="-179705">
              <a:spcAft>
                <a:spcPts val="1200"/>
              </a:spcAft>
              <a:buClr>
                <a:srgbClr val="2A2859"/>
              </a:buClr>
            </a:pPr>
            <a:r>
              <a:rPr lang="nb-NO"/>
              <a:t>796 brudd i 2019</a:t>
            </a:r>
          </a:p>
          <a:p>
            <a:pPr marL="215900" indent="-215900">
              <a:spcAft>
                <a:spcPts val="1200"/>
              </a:spcAft>
            </a:pPr>
            <a:r>
              <a:rPr lang="nb-NO"/>
              <a:t>Lokale avtaler satt i system – ny rutine på plass 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51" y="2032000"/>
            <a:ext cx="4078448" cy="406082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18.02.2021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66651" y="2726346"/>
            <a:ext cx="203731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4400" b="1">
                <a:solidFill>
                  <a:schemeClr val="bg1"/>
                </a:solidFill>
              </a:rPr>
              <a:t>7801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903970" y="2726346"/>
            <a:ext cx="20411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4400" b="1">
                <a:solidFill>
                  <a:schemeClr val="bg1"/>
                </a:solidFill>
              </a:rPr>
              <a:t>7584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866651" y="3668375"/>
            <a:ext cx="20373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</a:rPr>
              <a:t>timer i 2019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905516" y="3701405"/>
            <a:ext cx="20373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</a:rPr>
              <a:t>timer i 2020</a:t>
            </a:r>
          </a:p>
        </p:txBody>
      </p:sp>
    </p:spTree>
    <p:extLst>
      <p:ext uri="{BB962C8B-B14F-4D97-AF65-F5344CB8AC3E}">
        <p14:creationId xmlns:p14="http://schemas.microsoft.com/office/powerpoint/2010/main" val="396155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1747" y="700570"/>
            <a:ext cx="11638871" cy="13716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3100"/>
              <a:t>Hjemmekontorundersøkelsen januar 2021</a:t>
            </a:r>
            <a:endParaRPr lang="nb-NO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5394960" y="2140282"/>
            <a:ext cx="6573520" cy="40608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160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" y="1386370"/>
            <a:ext cx="11066360" cy="536362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812594" y="1858297"/>
            <a:ext cx="1769806" cy="934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6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1747" y="700570"/>
            <a:ext cx="11638871" cy="13716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3100"/>
              <a:t>Hjemmekontorundersøkelsen januar 2021</a:t>
            </a:r>
            <a:endParaRPr lang="nb-NO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5394960" y="2140282"/>
            <a:ext cx="6573520" cy="40608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160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5394960" y="1998921"/>
            <a:ext cx="6162631" cy="42671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/>
              <a:t>71 prosent besvart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/>
              <a:t>Fysisk arbeidsmiljø: 3,96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/>
              <a:t>Skille arbeid og fritid: 3,83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/>
              <a:t>Effektivitet: 4,21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/>
              <a:t>En-til-en dialog leder: 4,44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/>
              <a:t>Kontakt med kollegaer: 3,94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/>
              <a:t>Samarbeid kollegaer: 4,33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4A0A8BE-0665-424F-88BD-5575C0962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929" y="1115649"/>
            <a:ext cx="5395386" cy="5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CAB93B-4CFD-4D7E-BEA2-3332F7D1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668"/>
            <a:ext cx="9469438" cy="1509555"/>
          </a:xfrm>
        </p:spPr>
        <p:txBody>
          <a:bodyPr/>
          <a:lstStyle/>
          <a:p>
            <a:r>
              <a:rPr lang="nb-NO"/>
              <a:t>Årsregnskap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438BDB-74BC-433C-88B6-1F3B6C2CD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70" y="1317039"/>
            <a:ext cx="10748845" cy="5105045"/>
          </a:xfrm>
        </p:spPr>
        <p:txBody>
          <a:bodyPr/>
          <a:lstStyle/>
          <a:p>
            <a:pPr marL="215900" indent="-215900">
              <a:spcBef>
                <a:spcPts val="0"/>
              </a:spcBef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endParaRPr lang="nb-NO" sz="16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r>
              <a:rPr lang="nb-NO" sz="1600" dirty="0">
                <a:solidFill>
                  <a:schemeClr val="dk1"/>
                </a:solidFill>
                <a:ea typeface="+mn-lt"/>
                <a:cs typeface="+mn-lt"/>
              </a:rPr>
              <a:t>UKE rapporterte i april 2020 om sviktende inntekter som en konsekvens av Covid-19. </a:t>
            </a:r>
            <a:endParaRPr lang="nb-NO" dirty="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r>
              <a:rPr lang="nb-NO" sz="1600" dirty="0">
                <a:solidFill>
                  <a:schemeClr val="dk1"/>
                </a:solidFill>
                <a:ea typeface="+mn-lt"/>
                <a:cs typeface="+mn-lt"/>
              </a:rPr>
              <a:t>Etter rammekutt i revidert budsjett, hadde UKE et omstillingsbehov på 44 mill. </a:t>
            </a:r>
          </a:p>
          <a:p>
            <a:pPr marL="215900" indent="-215900">
              <a:spcBef>
                <a:spcPts val="0"/>
              </a:spcBef>
            </a:pPr>
            <a:r>
              <a:rPr lang="nb-NO" sz="1600" dirty="0">
                <a:solidFill>
                  <a:schemeClr val="dk1"/>
                </a:solidFill>
                <a:ea typeface="+mn-lt"/>
                <a:cs typeface="+mn-lt"/>
              </a:rPr>
              <a:t>Etaten iverksatte på bakgrunn av dette en rekke tiltak:   </a:t>
            </a:r>
            <a:endParaRPr lang="nb-NO">
              <a:solidFill>
                <a:schemeClr val="dk1"/>
              </a:solidFill>
            </a:endParaRPr>
          </a:p>
          <a:p>
            <a:pPr marL="575945" lvl="2" indent="-179705">
              <a:spcBef>
                <a:spcPts val="0"/>
              </a:spcBef>
            </a:pPr>
            <a:r>
              <a:rPr lang="nb-NO" sz="1400" dirty="0">
                <a:solidFill>
                  <a:schemeClr val="dk1"/>
                </a:solidFill>
                <a:ea typeface="+mn-lt"/>
                <a:cs typeface="+mn-lt"/>
              </a:rPr>
              <a:t>stans i planlagte ansettelser</a:t>
            </a:r>
          </a:p>
          <a:p>
            <a:pPr marL="575945" lvl="2" indent="-179705">
              <a:spcBef>
                <a:spcPts val="0"/>
              </a:spcBef>
            </a:pPr>
            <a:r>
              <a:rPr lang="nb-NO" sz="1400" dirty="0">
                <a:solidFill>
                  <a:schemeClr val="dk1"/>
                </a:solidFill>
                <a:ea typeface="+mn-lt"/>
                <a:cs typeface="+mn-lt"/>
              </a:rPr>
              <a:t>avsluttet prosjekter</a:t>
            </a:r>
          </a:p>
          <a:p>
            <a:pPr marL="575945" lvl="2" indent="-179705">
              <a:spcBef>
                <a:spcPts val="0"/>
              </a:spcBef>
            </a:pPr>
            <a:r>
              <a:rPr lang="nb-NO" sz="1400" dirty="0">
                <a:solidFill>
                  <a:schemeClr val="dk1"/>
                </a:solidFill>
                <a:ea typeface="+mn-lt"/>
                <a:cs typeface="+mn-lt"/>
              </a:rPr>
              <a:t>utfaset innleie av konsulenter</a:t>
            </a:r>
          </a:p>
          <a:p>
            <a:pPr marL="575945" lvl="2" indent="-179705">
              <a:spcBef>
                <a:spcPts val="0"/>
              </a:spcBef>
            </a:pPr>
            <a:r>
              <a:rPr lang="nb-NO" sz="1400" dirty="0">
                <a:solidFill>
                  <a:schemeClr val="dk1"/>
                </a:solidFill>
                <a:ea typeface="+mn-lt"/>
                <a:cs typeface="+mn-lt"/>
              </a:rPr>
              <a:t>Inndragelse av kompetansemidler</a:t>
            </a:r>
            <a:endParaRPr lang="nb-NO" sz="1400" dirty="0">
              <a:solidFill>
                <a:schemeClr val="dk1"/>
              </a:solidFill>
            </a:endParaRPr>
          </a:p>
          <a:p>
            <a:pPr marL="215900" lvl="1" indent="0">
              <a:spcBef>
                <a:spcPts val="0"/>
              </a:spcBef>
              <a:buClr>
                <a:srgbClr val="2A2859"/>
              </a:buClr>
              <a:buNone/>
            </a:pPr>
            <a:endParaRPr lang="nb-NO" sz="130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</a:pPr>
            <a:r>
              <a:rPr lang="nb-NO" sz="1600" dirty="0">
                <a:solidFill>
                  <a:schemeClr val="dk1"/>
                </a:solidFill>
                <a:ea typeface="+mn-lt"/>
                <a:cs typeface="+mn-lt"/>
              </a:rPr>
              <a:t>Iverksatte tiltak viste en positiv effekt, 2. tertial rapporterte UKE et forventet merforbruk på 27 mill.</a:t>
            </a:r>
          </a:p>
          <a:p>
            <a:pPr marL="215900" indent="-215900">
              <a:spcBef>
                <a:spcPts val="0"/>
              </a:spcBef>
            </a:pPr>
            <a:r>
              <a:rPr lang="nb-NO" sz="1600" dirty="0">
                <a:solidFill>
                  <a:schemeClr val="dk1"/>
                </a:solidFill>
                <a:ea typeface="+mn-lt"/>
                <a:cs typeface="+mn-lt"/>
              </a:rPr>
              <a:t>Mot slutten av året fikk UKE tilført budsjettmidler på til sammen 35 mill. </a:t>
            </a:r>
            <a:endParaRPr lang="en-US" sz="1600" dirty="0">
              <a:solidFill>
                <a:schemeClr val="dk1"/>
              </a:solidFill>
              <a:ea typeface="+mn-lt"/>
              <a:cs typeface="+mn-lt"/>
            </a:endParaRPr>
          </a:p>
          <a:p>
            <a:pPr marL="215900" indent="-215900">
              <a:spcBef>
                <a:spcPts val="0"/>
              </a:spcBef>
              <a:buChar char="•"/>
            </a:pPr>
            <a:r>
              <a:rPr lang="nb-NO" sz="1600" dirty="0">
                <a:solidFill>
                  <a:schemeClr val="dk1"/>
                </a:solidFill>
              </a:rPr>
              <a:t>Alt i alt førte dette til at vi klarte å avslutte 2020 med et </a:t>
            </a:r>
            <a:r>
              <a:rPr lang="nb-NO" sz="1600" noProof="1">
                <a:solidFill>
                  <a:schemeClr val="dk1"/>
                </a:solidFill>
              </a:rPr>
              <a:t>mindreforbruk</a:t>
            </a:r>
            <a:r>
              <a:rPr lang="nb-NO" sz="1600" dirty="0">
                <a:solidFill>
                  <a:schemeClr val="dk1"/>
                </a:solidFill>
              </a:rPr>
              <a:t> på nesten 8 mill.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FBB2AF1-5FBA-4B9B-8FA4-B843CDA50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52" y="1316289"/>
            <a:ext cx="6355644" cy="16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tx1"/>
                </a:solidFill>
              </a:rPr>
              <a:t>Budsjett 2021​</a:t>
            </a: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>
          <a:xfrm>
            <a:off x="695326" y="2032001"/>
            <a:ext cx="10801348" cy="4060824"/>
          </a:xfrm>
        </p:spPr>
        <p:txBody>
          <a:bodyPr>
            <a:noAutofit/>
          </a:bodyPr>
          <a:lstStyle/>
          <a:p>
            <a:pPr indent="0">
              <a:spcAft>
                <a:spcPts val="1200"/>
              </a:spcAft>
              <a:buNone/>
            </a:pPr>
            <a:r>
              <a:rPr lang="nb-NO" dirty="0">
                <a:solidFill>
                  <a:schemeClr val="tx1"/>
                </a:solidFill>
              </a:rPr>
              <a:t>Etaten har: </a:t>
            </a:r>
          </a:p>
          <a:p>
            <a:pPr indent="431800">
              <a:lnSpc>
                <a:spcPct val="110000"/>
              </a:lnSpc>
              <a:spcBef>
                <a:spcPts val="600"/>
              </a:spcBef>
            </a:pPr>
            <a:r>
              <a:rPr lang="nb-NO" dirty="0">
                <a:solidFill>
                  <a:schemeClr val="tx1"/>
                </a:solidFill>
              </a:rPr>
              <a:t>Mange av de samme oppgavene som i fjor – men mindre å rutte med</a:t>
            </a:r>
          </a:p>
          <a:p>
            <a:pPr indent="431800">
              <a:lnSpc>
                <a:spcPct val="110000"/>
              </a:lnSpc>
              <a:spcBef>
                <a:spcPts val="600"/>
              </a:spcBef>
            </a:pPr>
            <a:r>
              <a:rPr lang="nb-NO" dirty="0">
                <a:solidFill>
                  <a:schemeClr val="tx1"/>
                </a:solidFill>
              </a:rPr>
              <a:t>Driftsbudsjett 2020: kr. 427 921 000</a:t>
            </a:r>
          </a:p>
          <a:p>
            <a:pPr indent="431800">
              <a:lnSpc>
                <a:spcPct val="110000"/>
              </a:lnSpc>
              <a:spcBef>
                <a:spcPts val="600"/>
              </a:spcBef>
            </a:pPr>
            <a:r>
              <a:rPr lang="nb-NO" dirty="0">
                <a:solidFill>
                  <a:schemeClr val="tx1"/>
                </a:solidFill>
              </a:rPr>
              <a:t>Driftsbudsjett 2021: kr. 392 827 000</a:t>
            </a:r>
          </a:p>
          <a:p>
            <a:pPr indent="431800">
              <a:lnSpc>
                <a:spcPct val="110000"/>
              </a:lnSpc>
              <a:spcBef>
                <a:spcPts val="600"/>
              </a:spcBef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18.02.2021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pic>
        <p:nvPicPr>
          <p:cNvPr id="2" name="Bilde 6">
            <a:extLst>
              <a:ext uri="{FF2B5EF4-FFF2-40B4-BE49-F238E27FC236}">
                <a16:creationId xmlns:a16="http://schemas.microsoft.com/office/drawing/2014/main" id="{FB1983A6-6D46-43EA-B432-1CF2DE83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43" y="397872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6930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(8) (4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" id="{4AFA6E66-5C95-B547-8D8C-70B3118DFD6E}" vid="{BCDC3F27-6A3C-A147-A466-55B9A7093250}"/>
    </a:ext>
  </a:extLst>
</a:theme>
</file>

<file path=ppt/theme/theme2.xml><?xml version="1.0" encoding="utf-8"?>
<a:theme xmlns:a="http://schemas.openxmlformats.org/drawingml/2006/main" name="UKE-mal(8) (5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3.xml><?xml version="1.0" encoding="utf-8"?>
<a:theme xmlns:a="http://schemas.openxmlformats.org/drawingml/2006/main" name="UKE-mal(6) (1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4.xml><?xml version="1.0" encoding="utf-8"?>
<a:theme xmlns:a="http://schemas.openxmlformats.org/drawingml/2006/main" name="1_UKE-mal(8) (4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" id="{4AFA6E66-5C95-B547-8D8C-70B3118DFD6E}" vid="{BCDC3F27-6A3C-A147-A466-55B9A7093250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44662A89C014D87748CE9123B4251" ma:contentTypeVersion="2" ma:contentTypeDescription="Create a new document." ma:contentTypeScope="" ma:versionID="67c6da6cc5d4eeac1bcd17ddbc1a4b4d">
  <xsd:schema xmlns:xsd="http://www.w3.org/2001/XMLSchema" xmlns:xs="http://www.w3.org/2001/XMLSchema" xmlns:p="http://schemas.microsoft.com/office/2006/metadata/properties" xmlns:ns2="19f2d8d6-37af-4ea7-ac97-b96000aac6b1" targetNamespace="http://schemas.microsoft.com/office/2006/metadata/properties" ma:root="true" ma:fieldsID="3a5268d0e407e479e8d9fb824cb1e22a" ns2:_="">
    <xsd:import namespace="19f2d8d6-37af-4ea7-ac97-b96000aac6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2d8d6-37af-4ea7-ac97-b96000aac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041F3E-1485-4B6C-9E43-37AE8EED0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2d8d6-37af-4ea7-ac97-b96000aac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A73ABF-175E-4EFD-ADE4-FE597AAD27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A43F76-9098-4EF3-A472-C06535BBD508}">
  <ds:schemaRefs>
    <ds:schemaRef ds:uri="19f2d8d6-37af-4ea7-ac97-b96000aac6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53</TotalTime>
  <Words>1976</Words>
  <Application>Microsoft Office PowerPoint</Application>
  <PresentationFormat>Widescreen</PresentationFormat>
  <Paragraphs>269</Paragraphs>
  <Slides>30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30</vt:i4>
      </vt:variant>
    </vt:vector>
  </HeadingPairs>
  <TitlesOfParts>
    <vt:vector size="34" baseType="lpstr">
      <vt:lpstr>UKE-mal(8) (4)</vt:lpstr>
      <vt:lpstr>UKE-mal(8) (5)</vt:lpstr>
      <vt:lpstr>UKE-mal(6) (1)</vt:lpstr>
      <vt:lpstr>1_UKE-mal(8) (4)</vt:lpstr>
      <vt:lpstr>Midt i UKE – med nytt  fra etatsledelsen  18.2.2021</vt:lpstr>
      <vt:lpstr>UKEs årsberetning 2020</vt:lpstr>
      <vt:lpstr>Lavt sykefravær</vt:lpstr>
      <vt:lpstr>10-faktor</vt:lpstr>
      <vt:lpstr>Kontroll på overtidsbruken</vt:lpstr>
      <vt:lpstr>Hjemmekontorundersøkelsen januar 2021</vt:lpstr>
      <vt:lpstr>Hjemmekontorundersøkelsen januar 2021</vt:lpstr>
      <vt:lpstr>Årsregnskap 2020</vt:lpstr>
      <vt:lpstr>Budsjett 2021​</vt:lpstr>
      <vt:lpstr>Resultatindikatorer og måltall </vt:lpstr>
      <vt:lpstr>Resultatindikatorer og måltall  </vt:lpstr>
      <vt:lpstr>Resultatindikatorer og måltall  </vt:lpstr>
      <vt:lpstr>Tildelingsbrev 2021 – fellesføringer</vt:lpstr>
      <vt:lpstr>Overordnede strategiske føringer for UKE</vt:lpstr>
      <vt:lpstr>Felles IKT-plattform</vt:lpstr>
      <vt:lpstr>Enkeltprosjekter og systemvedlikehold</vt:lpstr>
      <vt:lpstr>Internkommunikasjon</vt:lpstr>
      <vt:lpstr>Visuell identitet og klart språk </vt:lpstr>
      <vt:lpstr>Finansiering av etaten </vt:lpstr>
      <vt:lpstr>Personvern og informasjonssikkerhet </vt:lpstr>
      <vt:lpstr>Seriøst og ansvarlig arbeidsliv </vt:lpstr>
      <vt:lpstr>Samfunnsansvarlige og grønne anskaffelser </vt:lpstr>
      <vt:lpstr>Samfunnsansvarlige og grønne anskaffelser </vt:lpstr>
      <vt:lpstr>Samfunnsansvarlige og grønne anskaffelser </vt:lpstr>
      <vt:lpstr>Samfunnsansvarlige og grønne anskaffelser </vt:lpstr>
      <vt:lpstr>Samfunnsansvarlige og grønne anskaffelser </vt:lpstr>
      <vt:lpstr>En effektiv, omstillingsdyktig og attraktiv kommune</vt:lpstr>
      <vt:lpstr>En effektiv, omstillingsdyktig og attraktiv kommune</vt:lpstr>
      <vt:lpstr>2021 i UKE</vt:lpstr>
      <vt:lpstr>OU-prosessen 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Meld inn i Domenet</dc:creator>
  <cp:lastModifiedBy>Svein Jørgen Kjenner Johansen</cp:lastModifiedBy>
  <cp:revision>802</cp:revision>
  <cp:lastPrinted>2019-03-22T09:42:42Z</cp:lastPrinted>
  <dcterms:created xsi:type="dcterms:W3CDTF">2019-04-04T07:38:08Z</dcterms:created>
  <dcterms:modified xsi:type="dcterms:W3CDTF">2021-02-18T10:57:58Z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0x01010086844662A89C014D87748CE9123B4251</vt:lpwstr>
  </property>
</Properties>
</file>